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theme/theme4.xml" ContentType="application/vnd.openxmlformats-officedocument.theme+xml"/>
  <Override PartName="/ppt/tags/tag1.xml" ContentType="application/vnd.openxmlformats-officedocument.presentationml.tags+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86" r:id="rId5"/>
    <p:sldMasterId id="2147483700" r:id="rId6"/>
    <p:sldMasterId id="2147483699" r:id="rId7"/>
    <p:sldMasterId id="2147483660" r:id="rId8"/>
  </p:sldMasterIdLst>
  <p:notesMasterIdLst>
    <p:notesMasterId r:id="rId52"/>
  </p:notesMasterIdLst>
  <p:sldIdLst>
    <p:sldId id="256" r:id="rId9"/>
    <p:sldId id="285" r:id="rId10"/>
    <p:sldId id="291" r:id="rId11"/>
    <p:sldId id="311" r:id="rId12"/>
    <p:sldId id="331" r:id="rId13"/>
    <p:sldId id="309" r:id="rId14"/>
    <p:sldId id="306" r:id="rId15"/>
    <p:sldId id="292" r:id="rId16"/>
    <p:sldId id="307" r:id="rId17"/>
    <p:sldId id="261" r:id="rId18"/>
    <p:sldId id="286" r:id="rId19"/>
    <p:sldId id="296" r:id="rId20"/>
    <p:sldId id="260" r:id="rId21"/>
    <p:sldId id="299" r:id="rId22"/>
    <p:sldId id="298" r:id="rId23"/>
    <p:sldId id="330" r:id="rId24"/>
    <p:sldId id="297" r:id="rId25"/>
    <p:sldId id="263" r:id="rId26"/>
    <p:sldId id="287" r:id="rId27"/>
    <p:sldId id="264" r:id="rId28"/>
    <p:sldId id="320" r:id="rId29"/>
    <p:sldId id="265" r:id="rId30"/>
    <p:sldId id="288" r:id="rId31"/>
    <p:sldId id="268" r:id="rId32"/>
    <p:sldId id="269" r:id="rId33"/>
    <p:sldId id="270" r:id="rId34"/>
    <p:sldId id="271" r:id="rId35"/>
    <p:sldId id="272" r:id="rId36"/>
    <p:sldId id="290" r:id="rId37"/>
    <p:sldId id="274" r:id="rId38"/>
    <p:sldId id="329" r:id="rId39"/>
    <p:sldId id="313" r:id="rId40"/>
    <p:sldId id="314" r:id="rId41"/>
    <p:sldId id="289" r:id="rId42"/>
    <p:sldId id="328" r:id="rId43"/>
    <p:sldId id="305" r:id="rId44"/>
    <p:sldId id="275" r:id="rId45"/>
    <p:sldId id="278" r:id="rId46"/>
    <p:sldId id="321" r:id="rId47"/>
    <p:sldId id="279" r:id="rId48"/>
    <p:sldId id="280" r:id="rId49"/>
    <p:sldId id="281" r:id="rId50"/>
    <p:sldId id="294" r:id="rId51"/>
  </p:sldIdLst>
  <p:sldSz cx="12192000" cy="6858000"/>
  <p:notesSz cx="6858000" cy="9144000"/>
  <p:defaultTextStyle>
    <a:defPPr>
      <a:defRPr lang="en-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nledning" id="{AB1141F5-B97E-A840-B517-63530546AF1C}">
          <p14:sldIdLst>
            <p14:sldId id="256"/>
            <p14:sldId id="285"/>
            <p14:sldId id="291"/>
            <p14:sldId id="311"/>
            <p14:sldId id="331"/>
            <p14:sldId id="309"/>
            <p14:sldId id="306"/>
            <p14:sldId id="292"/>
            <p14:sldId id="307"/>
            <p14:sldId id="261"/>
            <p14:sldId id="286"/>
            <p14:sldId id="296"/>
          </p14:sldIdLst>
        </p14:section>
        <p14:section name="Organisasjonen" id="{4FB29395-6451-7D41-9F24-612C5E2280D3}">
          <p14:sldIdLst>
            <p14:sldId id="260"/>
            <p14:sldId id="299"/>
            <p14:sldId id="298"/>
            <p14:sldId id="330"/>
            <p14:sldId id="297"/>
          </p14:sldIdLst>
        </p14:section>
        <p14:section name="Samfunnsutvikler" id="{966E0B68-23EF-F348-A8E6-447C74E7FD5E}">
          <p14:sldIdLst>
            <p14:sldId id="263"/>
            <p14:sldId id="287"/>
          </p14:sldIdLst>
        </p14:section>
        <p14:section name="Oppvekst" id="{F2CDA605-68EE-6545-ADDF-7B5656E35A82}">
          <p14:sldIdLst>
            <p14:sldId id="264"/>
            <p14:sldId id="320"/>
            <p14:sldId id="265"/>
            <p14:sldId id="288"/>
          </p14:sldIdLst>
        </p14:section>
        <p14:section name="Helse og mestring" id="{F135C4F6-55E1-614C-85ED-05116A8EE658}">
          <p14:sldIdLst>
            <p14:sldId id="268"/>
            <p14:sldId id="269"/>
            <p14:sldId id="270"/>
            <p14:sldId id="271"/>
          </p14:sldIdLst>
        </p14:section>
        <p14:section name="Digitalisering" id="{41CD4126-DD76-A04B-B990-BF82F1FCDDF3}">
          <p14:sldIdLst>
            <p14:sldId id="272"/>
            <p14:sldId id="290"/>
          </p14:sldIdLst>
        </p14:section>
        <p14:section name="Næring" id="{10335829-6769-4341-86F2-EA7ED934718F}">
          <p14:sldIdLst>
            <p14:sldId id="274"/>
            <p14:sldId id="329"/>
            <p14:sldId id="313"/>
            <p14:sldId id="314"/>
            <p14:sldId id="289"/>
            <p14:sldId id="328"/>
            <p14:sldId id="305"/>
            <p14:sldId id="275"/>
          </p14:sldIdLst>
        </p14:section>
        <p14:section name="Kultur" id="{CC20E7E5-E13A-6546-80D7-22126DBEAAC4}">
          <p14:sldIdLst>
            <p14:sldId id="278"/>
            <p14:sldId id="321"/>
            <p14:sldId id="279"/>
            <p14:sldId id="280"/>
          </p14:sldIdLst>
        </p14:section>
        <p14:section name="Byen Lillestrøm" id="{BE7D03D4-D360-C245-B07C-3A0C3A49A309}">
          <p14:sldIdLst>
            <p14:sldId id="281"/>
          </p14:sldIdLst>
        </p14:section>
        <p14:section name="Avslutning" id="{2E493C65-6552-B741-BF39-D1DC4042CBEB}">
          <p14:sldIdLst>
            <p14:sldId id="294"/>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3891A2E-083A-90DE-54C5-AE4CFAB3634F}" name="Heidi Lippestad" initials="HL" userId="S::heli05@lillestrom.kommune.no::d5ae5e23-f65c-420a-82ea-aa7ae7898edc" providerId="AD"/>
  <p188:author id="{52AE1491-4AA4-7EA1-B813-1C35F9CB39D3}" name="Annhild Mosdøl" initials="AM" userId="S::anmo16@lillestrom.kommune.no::d4b8d9a0-1a2e-4469-9db5-0412c79c991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ristian Wangberg" initials="CW" lastIdx="12" clrIdx="0">
    <p:extLst>
      <p:ext uri="{19B8F6BF-5375-455C-9EA6-DF929625EA0E}">
        <p15:presenceInfo xmlns:p15="http://schemas.microsoft.com/office/powerpoint/2012/main" userId="S::chwa02@lillestrom.kommune.no::48fab20b-61ec-4040-9ad9-e53c131e41e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7090D8-8930-79ED-045C-0EC9396D234C}" v="9" dt="2026-05-27T08:59:20.7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microsoft.com/office/2018/10/relationships/authors" Target="author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tableStyles" Target="tableStyles.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430B17-5662-4056-AD83-CAB3B031D3B9}"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nb-NO"/>
        </a:p>
      </dgm:t>
    </dgm:pt>
    <dgm:pt modelId="{D25E2FB4-A94A-46D2-B33D-FCB3FC1B5E50}">
      <dgm:prSet phldrT="[Tekst]"/>
      <dgm:spPr>
        <a:solidFill>
          <a:schemeClr val="accent1"/>
        </a:solidFill>
      </dgm:spPr>
      <dgm:t>
        <a:bodyPr/>
        <a:lstStyle/>
        <a:p>
          <a:r>
            <a:rPr lang="nb-NO">
              <a:solidFill>
                <a:schemeClr val="accent6">
                  <a:lumMod val="20000"/>
                  <a:lumOff val="80000"/>
                </a:schemeClr>
              </a:solidFill>
            </a:rPr>
            <a:t>Lillestrøm kommune</a:t>
          </a:r>
          <a:br>
            <a:rPr lang="nb-NO">
              <a:solidFill>
                <a:schemeClr val="accent6">
                  <a:lumMod val="20000"/>
                  <a:lumOff val="80000"/>
                </a:schemeClr>
              </a:solidFill>
            </a:rPr>
          </a:br>
          <a:r>
            <a:rPr lang="nb-NO">
              <a:solidFill>
                <a:schemeClr val="accent6">
                  <a:lumMod val="20000"/>
                  <a:lumOff val="80000"/>
                </a:schemeClr>
              </a:solidFill>
            </a:rPr>
            <a:t>Kommunedirektør </a:t>
          </a:r>
          <a:br>
            <a:rPr lang="nb-NO">
              <a:solidFill>
                <a:schemeClr val="accent6">
                  <a:lumMod val="20000"/>
                  <a:lumOff val="80000"/>
                </a:schemeClr>
              </a:solidFill>
            </a:rPr>
          </a:br>
          <a:r>
            <a:rPr lang="nb-NO">
              <a:solidFill>
                <a:schemeClr val="accent6">
                  <a:lumMod val="20000"/>
                  <a:lumOff val="80000"/>
                </a:schemeClr>
              </a:solidFill>
            </a:rPr>
            <a:t>Bjørn </a:t>
          </a:r>
          <a:r>
            <a:rPr lang="nb-NO" err="1">
              <a:solidFill>
                <a:schemeClr val="accent6">
                  <a:lumMod val="20000"/>
                  <a:lumOff val="80000"/>
                </a:schemeClr>
              </a:solidFill>
            </a:rPr>
            <a:t>Gudbjørgsrud</a:t>
          </a:r>
          <a:endParaRPr lang="nb-NO">
            <a:solidFill>
              <a:schemeClr val="accent6">
                <a:lumMod val="20000"/>
                <a:lumOff val="80000"/>
              </a:schemeClr>
            </a:solidFill>
          </a:endParaRPr>
        </a:p>
      </dgm:t>
    </dgm:pt>
    <dgm:pt modelId="{DDB2AA24-16A7-458C-97A2-85A85BF81D71}" type="parTrans" cxnId="{AADD083C-0F48-48BF-A8B0-572F9B945ECC}">
      <dgm:prSet/>
      <dgm:spPr/>
      <dgm:t>
        <a:bodyPr/>
        <a:lstStyle/>
        <a:p>
          <a:endParaRPr lang="nb-NO"/>
        </a:p>
      </dgm:t>
    </dgm:pt>
    <dgm:pt modelId="{ACD7E14B-C6FC-41D8-852B-FEBC1D488685}" type="sibTrans" cxnId="{AADD083C-0F48-48BF-A8B0-572F9B945ECC}">
      <dgm:prSet/>
      <dgm:spPr/>
      <dgm:t>
        <a:bodyPr/>
        <a:lstStyle/>
        <a:p>
          <a:endParaRPr lang="nb-NO"/>
        </a:p>
      </dgm:t>
    </dgm:pt>
    <dgm:pt modelId="{C2AF641B-351B-4C54-BADC-CD20648575D4}">
      <dgm:prSet phldrT="[Tekst]"/>
      <dgm:spPr>
        <a:solidFill>
          <a:schemeClr val="accent1"/>
        </a:solidFill>
      </dgm:spPr>
      <dgm:t>
        <a:bodyPr/>
        <a:lstStyle/>
        <a:p>
          <a:r>
            <a:rPr lang="nb-NO">
              <a:solidFill>
                <a:schemeClr val="accent6">
                  <a:lumMod val="20000"/>
                  <a:lumOff val="80000"/>
                </a:schemeClr>
              </a:solidFill>
            </a:rPr>
            <a:t>Oppvekst       </a:t>
          </a:r>
          <a:br>
            <a:rPr lang="nb-NO">
              <a:solidFill>
                <a:schemeClr val="accent6">
                  <a:lumMod val="20000"/>
                  <a:lumOff val="80000"/>
                </a:schemeClr>
              </a:solidFill>
            </a:rPr>
          </a:br>
          <a:r>
            <a:rPr lang="nb-NO">
              <a:solidFill>
                <a:schemeClr val="accent6">
                  <a:lumMod val="20000"/>
                  <a:lumOff val="80000"/>
                </a:schemeClr>
              </a:solidFill>
            </a:rPr>
            <a:t>Direktør </a:t>
          </a:r>
          <a:br>
            <a:rPr lang="nb-NO">
              <a:solidFill>
                <a:schemeClr val="accent6">
                  <a:lumMod val="20000"/>
                  <a:lumOff val="80000"/>
                </a:schemeClr>
              </a:solidFill>
            </a:rPr>
          </a:br>
          <a:r>
            <a:rPr lang="nb-NO">
              <a:solidFill>
                <a:schemeClr val="accent6">
                  <a:lumMod val="20000"/>
                  <a:lumOff val="80000"/>
                </a:schemeClr>
              </a:solidFill>
            </a:rPr>
            <a:t>Dagfinn Cock</a:t>
          </a:r>
        </a:p>
      </dgm:t>
    </dgm:pt>
    <dgm:pt modelId="{397967E0-67C6-4F81-930A-34FD78AED7D6}" type="parTrans" cxnId="{017A5894-FEBB-4416-A598-EA0F61738D36}">
      <dgm:prSet/>
      <dgm:spPr/>
      <dgm:t>
        <a:bodyPr/>
        <a:lstStyle/>
        <a:p>
          <a:endParaRPr lang="nb-NO"/>
        </a:p>
      </dgm:t>
    </dgm:pt>
    <dgm:pt modelId="{61134FA9-30A6-403C-8D51-49FDE192E322}" type="sibTrans" cxnId="{017A5894-FEBB-4416-A598-EA0F61738D36}">
      <dgm:prSet/>
      <dgm:spPr/>
      <dgm:t>
        <a:bodyPr/>
        <a:lstStyle/>
        <a:p>
          <a:endParaRPr lang="nb-NO"/>
        </a:p>
      </dgm:t>
    </dgm:pt>
    <dgm:pt modelId="{77BEEE78-4E93-4EAE-88FD-9B145BE6FA23}">
      <dgm:prSet phldrT="[Tekst]"/>
      <dgm:spPr>
        <a:solidFill>
          <a:schemeClr val="accent1"/>
        </a:solidFill>
      </dgm:spPr>
      <dgm:t>
        <a:bodyPr/>
        <a:lstStyle/>
        <a:p>
          <a:r>
            <a:rPr lang="nb-NO">
              <a:solidFill>
                <a:schemeClr val="accent6">
                  <a:lumMod val="20000"/>
                  <a:lumOff val="80000"/>
                </a:schemeClr>
              </a:solidFill>
            </a:rPr>
            <a:t>Helse og mestring          Direktør </a:t>
          </a:r>
          <a:br>
            <a:rPr lang="nb-NO">
              <a:solidFill>
                <a:schemeClr val="accent6">
                  <a:lumMod val="20000"/>
                  <a:lumOff val="80000"/>
                </a:schemeClr>
              </a:solidFill>
            </a:rPr>
          </a:br>
          <a:r>
            <a:rPr lang="nb-NO">
              <a:solidFill>
                <a:schemeClr val="accent6">
                  <a:lumMod val="20000"/>
                  <a:lumOff val="80000"/>
                </a:schemeClr>
              </a:solidFill>
            </a:rPr>
            <a:t>Bjørg Torill Madsen</a:t>
          </a:r>
        </a:p>
      </dgm:t>
    </dgm:pt>
    <dgm:pt modelId="{502A3BEE-13DC-4615-8B44-F1B87A08995C}" type="parTrans" cxnId="{490369CE-5B45-4956-A68D-C33A5F2CE406}">
      <dgm:prSet/>
      <dgm:spPr/>
      <dgm:t>
        <a:bodyPr/>
        <a:lstStyle/>
        <a:p>
          <a:endParaRPr lang="nb-NO"/>
        </a:p>
      </dgm:t>
    </dgm:pt>
    <dgm:pt modelId="{298D65B2-03E4-4761-BEEC-6E433E687992}" type="sibTrans" cxnId="{490369CE-5B45-4956-A68D-C33A5F2CE406}">
      <dgm:prSet/>
      <dgm:spPr/>
      <dgm:t>
        <a:bodyPr/>
        <a:lstStyle/>
        <a:p>
          <a:endParaRPr lang="nb-NO"/>
        </a:p>
      </dgm:t>
    </dgm:pt>
    <dgm:pt modelId="{C6EC701F-FE85-459A-BCCD-6BB6F78BBFD4}" type="asst">
      <dgm:prSet/>
      <dgm:spPr>
        <a:solidFill>
          <a:schemeClr val="accent1"/>
        </a:solidFill>
      </dgm:spPr>
      <dgm:t>
        <a:bodyPr/>
        <a:lstStyle/>
        <a:p>
          <a:r>
            <a:rPr lang="nb-NO">
              <a:solidFill>
                <a:schemeClr val="accent6">
                  <a:lumMod val="20000"/>
                  <a:lumOff val="80000"/>
                </a:schemeClr>
              </a:solidFill>
            </a:rPr>
            <a:t>Kommuneadvokaten</a:t>
          </a:r>
          <a:br>
            <a:rPr lang="nb-NO">
              <a:solidFill>
                <a:schemeClr val="accent6">
                  <a:lumMod val="20000"/>
                  <a:lumOff val="80000"/>
                </a:schemeClr>
              </a:solidFill>
            </a:rPr>
          </a:br>
          <a:r>
            <a:rPr lang="nb-NO">
              <a:solidFill>
                <a:schemeClr val="accent6">
                  <a:lumMod val="20000"/>
                  <a:lumOff val="80000"/>
                </a:schemeClr>
              </a:solidFill>
            </a:rPr>
            <a:t>Kommuneadvokat Ingrid Walmsnæss Wehn</a:t>
          </a:r>
        </a:p>
      </dgm:t>
    </dgm:pt>
    <dgm:pt modelId="{6A948083-25A3-49F0-9087-0E2258BE3B9A}" type="parTrans" cxnId="{EE5F8882-993A-412A-8869-C13E1517A529}">
      <dgm:prSet/>
      <dgm:spPr/>
      <dgm:t>
        <a:bodyPr/>
        <a:lstStyle/>
        <a:p>
          <a:endParaRPr lang="nb-NO"/>
        </a:p>
      </dgm:t>
    </dgm:pt>
    <dgm:pt modelId="{94EABB1D-7DB0-403E-9A29-6AE3E4804DEA}" type="sibTrans" cxnId="{EE5F8882-993A-412A-8869-C13E1517A529}">
      <dgm:prSet/>
      <dgm:spPr/>
      <dgm:t>
        <a:bodyPr/>
        <a:lstStyle/>
        <a:p>
          <a:endParaRPr lang="nb-NO"/>
        </a:p>
      </dgm:t>
    </dgm:pt>
    <dgm:pt modelId="{038D8FA6-8368-4FD0-9E4B-E34717542D34}">
      <dgm:prSet phldrT="[Tekst]"/>
      <dgm:spPr>
        <a:solidFill>
          <a:schemeClr val="accent1"/>
        </a:solidFill>
      </dgm:spPr>
      <dgm:t>
        <a:bodyPr/>
        <a:lstStyle/>
        <a:p>
          <a:r>
            <a:rPr lang="nb-NO">
              <a:solidFill>
                <a:schemeClr val="accent6">
                  <a:lumMod val="20000"/>
                  <a:lumOff val="80000"/>
                </a:schemeClr>
              </a:solidFill>
            </a:rPr>
            <a:t>Organisasjon og Nyskapning</a:t>
          </a:r>
          <a:br>
            <a:rPr lang="nb-NO">
              <a:solidFill>
                <a:schemeClr val="accent6">
                  <a:lumMod val="20000"/>
                  <a:lumOff val="80000"/>
                </a:schemeClr>
              </a:solidFill>
            </a:rPr>
          </a:br>
          <a:r>
            <a:rPr lang="nb-NO">
              <a:solidFill>
                <a:schemeClr val="accent6">
                  <a:lumMod val="20000"/>
                  <a:lumOff val="80000"/>
                </a:schemeClr>
              </a:solidFill>
            </a:rPr>
            <a:t>Direktør</a:t>
          </a:r>
          <a:br>
            <a:rPr lang="nb-NO">
              <a:solidFill>
                <a:schemeClr val="accent6">
                  <a:lumMod val="20000"/>
                  <a:lumOff val="80000"/>
                </a:schemeClr>
              </a:solidFill>
            </a:rPr>
          </a:br>
          <a:r>
            <a:rPr lang="nb-NO">
              <a:solidFill>
                <a:schemeClr val="accent6">
                  <a:lumMod val="20000"/>
                  <a:lumOff val="80000"/>
                </a:schemeClr>
              </a:solidFill>
            </a:rPr>
            <a:t>Bente Gravdal</a:t>
          </a:r>
          <a:br>
            <a:rPr lang="nb-NO"/>
          </a:br>
          <a:r>
            <a:rPr lang="nb-NO"/>
            <a:t>                 </a:t>
          </a:r>
        </a:p>
      </dgm:t>
    </dgm:pt>
    <dgm:pt modelId="{F1F93CDB-CB27-4FD9-BA1B-EA7CE4D2C6B1}" type="parTrans" cxnId="{354431D1-65D4-482C-BC1F-E458C16D6E02}">
      <dgm:prSet/>
      <dgm:spPr/>
      <dgm:t>
        <a:bodyPr/>
        <a:lstStyle/>
        <a:p>
          <a:endParaRPr lang="nb-NO"/>
        </a:p>
      </dgm:t>
    </dgm:pt>
    <dgm:pt modelId="{FA7CA129-6801-4667-873C-4123D0CA28C1}" type="sibTrans" cxnId="{354431D1-65D4-482C-BC1F-E458C16D6E02}">
      <dgm:prSet/>
      <dgm:spPr/>
      <dgm:t>
        <a:bodyPr/>
        <a:lstStyle/>
        <a:p>
          <a:endParaRPr lang="nb-NO"/>
        </a:p>
      </dgm:t>
    </dgm:pt>
    <dgm:pt modelId="{395D8BC1-4852-448A-92A7-FCEA74D4DBAF}">
      <dgm:prSet phldrT="[Tekst]"/>
      <dgm:spPr>
        <a:solidFill>
          <a:schemeClr val="accent1"/>
        </a:solidFill>
      </dgm:spPr>
      <dgm:t>
        <a:bodyPr/>
        <a:lstStyle/>
        <a:p>
          <a:r>
            <a:rPr lang="nb-NO">
              <a:solidFill>
                <a:schemeClr val="accent6">
                  <a:lumMod val="20000"/>
                  <a:lumOff val="80000"/>
                </a:schemeClr>
              </a:solidFill>
            </a:rPr>
            <a:t>Klima og infrastruktur Direktør </a:t>
          </a:r>
          <a:br>
            <a:rPr lang="nb-NO">
              <a:solidFill>
                <a:schemeClr val="accent6">
                  <a:lumMod val="20000"/>
                  <a:lumOff val="80000"/>
                </a:schemeClr>
              </a:solidFill>
            </a:rPr>
          </a:br>
          <a:r>
            <a:rPr lang="nb-NO">
              <a:solidFill>
                <a:schemeClr val="accent6">
                  <a:lumMod val="20000"/>
                  <a:lumOff val="80000"/>
                </a:schemeClr>
              </a:solidFill>
            </a:rPr>
            <a:t>Vidar </a:t>
          </a:r>
          <a:r>
            <a:rPr lang="nb-NO" err="1">
              <a:solidFill>
                <a:schemeClr val="accent6">
                  <a:lumMod val="20000"/>
                  <a:lumOff val="80000"/>
                </a:schemeClr>
              </a:solidFill>
            </a:rPr>
            <a:t>Almsten</a:t>
          </a:r>
          <a:br>
            <a:rPr lang="nb-NO">
              <a:solidFill>
                <a:schemeClr val="accent6">
                  <a:lumMod val="20000"/>
                  <a:lumOff val="80000"/>
                </a:schemeClr>
              </a:solidFill>
            </a:rPr>
          </a:br>
          <a:endParaRPr lang="nb-NO">
            <a:solidFill>
              <a:schemeClr val="accent6">
                <a:lumMod val="20000"/>
                <a:lumOff val="80000"/>
              </a:schemeClr>
            </a:solidFill>
          </a:endParaRPr>
        </a:p>
      </dgm:t>
    </dgm:pt>
    <dgm:pt modelId="{FE0D744C-7D3E-4692-BE8F-F4474445F76F}" type="parTrans" cxnId="{EA2B6BEA-E1BB-4F72-9FBC-2AF8AFDDE49A}">
      <dgm:prSet/>
      <dgm:spPr/>
      <dgm:t>
        <a:bodyPr/>
        <a:lstStyle/>
        <a:p>
          <a:endParaRPr lang="nb-NO"/>
        </a:p>
      </dgm:t>
    </dgm:pt>
    <dgm:pt modelId="{FE033BDC-1C27-43B6-97FB-CECE1C447096}" type="sibTrans" cxnId="{EA2B6BEA-E1BB-4F72-9FBC-2AF8AFDDE49A}">
      <dgm:prSet/>
      <dgm:spPr/>
      <dgm:t>
        <a:bodyPr/>
        <a:lstStyle/>
        <a:p>
          <a:endParaRPr lang="nb-NO"/>
        </a:p>
      </dgm:t>
    </dgm:pt>
    <dgm:pt modelId="{4ED5D654-7C04-4CD3-8ACA-B97D004317CD}" type="pres">
      <dgm:prSet presAssocID="{F9430B17-5662-4056-AD83-CAB3B031D3B9}" presName="hierChild1" presStyleCnt="0">
        <dgm:presLayoutVars>
          <dgm:orgChart val="1"/>
          <dgm:chPref val="1"/>
          <dgm:dir/>
          <dgm:animOne val="branch"/>
          <dgm:animLvl val="lvl"/>
          <dgm:resizeHandles/>
        </dgm:presLayoutVars>
      </dgm:prSet>
      <dgm:spPr/>
    </dgm:pt>
    <dgm:pt modelId="{B39650AD-1E10-4720-AE3F-D32DFE2A8B21}" type="pres">
      <dgm:prSet presAssocID="{D25E2FB4-A94A-46D2-B33D-FCB3FC1B5E50}" presName="hierRoot1" presStyleCnt="0">
        <dgm:presLayoutVars>
          <dgm:hierBranch val="init"/>
        </dgm:presLayoutVars>
      </dgm:prSet>
      <dgm:spPr/>
    </dgm:pt>
    <dgm:pt modelId="{A8347BFC-E927-4467-A041-D79C0BAF030C}" type="pres">
      <dgm:prSet presAssocID="{D25E2FB4-A94A-46D2-B33D-FCB3FC1B5E50}" presName="rootComposite1" presStyleCnt="0"/>
      <dgm:spPr/>
    </dgm:pt>
    <dgm:pt modelId="{835239B7-9027-43A8-8758-45645EE2E5F5}" type="pres">
      <dgm:prSet presAssocID="{D25E2FB4-A94A-46D2-B33D-FCB3FC1B5E50}" presName="rootText1" presStyleLbl="node0" presStyleIdx="0" presStyleCnt="1" custScaleX="128217" custScaleY="149088">
        <dgm:presLayoutVars>
          <dgm:chPref val="3"/>
        </dgm:presLayoutVars>
      </dgm:prSet>
      <dgm:spPr/>
    </dgm:pt>
    <dgm:pt modelId="{1B4F8BEA-FB70-47C0-BD90-3B03FBAB5537}" type="pres">
      <dgm:prSet presAssocID="{D25E2FB4-A94A-46D2-B33D-FCB3FC1B5E50}" presName="rootConnector1" presStyleLbl="node1" presStyleIdx="0" presStyleCnt="0"/>
      <dgm:spPr/>
    </dgm:pt>
    <dgm:pt modelId="{43BED519-E6D0-4D13-B54E-75D252317936}" type="pres">
      <dgm:prSet presAssocID="{D25E2FB4-A94A-46D2-B33D-FCB3FC1B5E50}" presName="hierChild2" presStyleCnt="0"/>
      <dgm:spPr/>
    </dgm:pt>
    <dgm:pt modelId="{B0F46FFD-F95A-40B3-9B0C-78289E0ACA8C}" type="pres">
      <dgm:prSet presAssocID="{397967E0-67C6-4F81-930A-34FD78AED7D6}" presName="Name37" presStyleLbl="parChTrans1D2" presStyleIdx="0" presStyleCnt="5"/>
      <dgm:spPr/>
    </dgm:pt>
    <dgm:pt modelId="{C37F1FE1-A9DD-4EFF-A159-62BB913BAEBF}" type="pres">
      <dgm:prSet presAssocID="{C2AF641B-351B-4C54-BADC-CD20648575D4}" presName="hierRoot2" presStyleCnt="0">
        <dgm:presLayoutVars>
          <dgm:hierBranch val="init"/>
        </dgm:presLayoutVars>
      </dgm:prSet>
      <dgm:spPr/>
    </dgm:pt>
    <dgm:pt modelId="{C6458BE0-2796-4553-BDC4-7D4F70C28226}" type="pres">
      <dgm:prSet presAssocID="{C2AF641B-351B-4C54-BADC-CD20648575D4}" presName="rootComposite" presStyleCnt="0"/>
      <dgm:spPr/>
    </dgm:pt>
    <dgm:pt modelId="{5C70F6B2-47A5-4426-8050-B31994BB8E22}" type="pres">
      <dgm:prSet presAssocID="{C2AF641B-351B-4C54-BADC-CD20648575D4}" presName="rootText" presStyleLbl="node2" presStyleIdx="0" presStyleCnt="4">
        <dgm:presLayoutVars>
          <dgm:chPref val="3"/>
        </dgm:presLayoutVars>
      </dgm:prSet>
      <dgm:spPr/>
    </dgm:pt>
    <dgm:pt modelId="{9BEF4929-A5E8-4477-951F-70AFF19304FF}" type="pres">
      <dgm:prSet presAssocID="{C2AF641B-351B-4C54-BADC-CD20648575D4}" presName="rootConnector" presStyleLbl="node2" presStyleIdx="0" presStyleCnt="4"/>
      <dgm:spPr/>
    </dgm:pt>
    <dgm:pt modelId="{10E11741-16F7-4967-9F05-6AF2A51BA206}" type="pres">
      <dgm:prSet presAssocID="{C2AF641B-351B-4C54-BADC-CD20648575D4}" presName="hierChild4" presStyleCnt="0"/>
      <dgm:spPr/>
    </dgm:pt>
    <dgm:pt modelId="{2787CAC7-265B-4A5B-B6E2-8899825160E8}" type="pres">
      <dgm:prSet presAssocID="{C2AF641B-351B-4C54-BADC-CD20648575D4}" presName="hierChild5" presStyleCnt="0"/>
      <dgm:spPr/>
    </dgm:pt>
    <dgm:pt modelId="{CF32CD1C-245A-453C-9D85-1D42ED48310C}" type="pres">
      <dgm:prSet presAssocID="{502A3BEE-13DC-4615-8B44-F1B87A08995C}" presName="Name37" presStyleLbl="parChTrans1D2" presStyleIdx="1" presStyleCnt="5"/>
      <dgm:spPr/>
    </dgm:pt>
    <dgm:pt modelId="{9255F7E3-E8FB-416F-9A3F-7F062ED48948}" type="pres">
      <dgm:prSet presAssocID="{77BEEE78-4E93-4EAE-88FD-9B145BE6FA23}" presName="hierRoot2" presStyleCnt="0">
        <dgm:presLayoutVars>
          <dgm:hierBranch val="init"/>
        </dgm:presLayoutVars>
      </dgm:prSet>
      <dgm:spPr/>
    </dgm:pt>
    <dgm:pt modelId="{3CCF7002-F5DA-484C-B136-AF0AFA893813}" type="pres">
      <dgm:prSet presAssocID="{77BEEE78-4E93-4EAE-88FD-9B145BE6FA23}" presName="rootComposite" presStyleCnt="0"/>
      <dgm:spPr/>
    </dgm:pt>
    <dgm:pt modelId="{EBFAADB2-DC16-4995-856E-96B56D3E3F82}" type="pres">
      <dgm:prSet presAssocID="{77BEEE78-4E93-4EAE-88FD-9B145BE6FA23}" presName="rootText" presStyleLbl="node2" presStyleIdx="1" presStyleCnt="4">
        <dgm:presLayoutVars>
          <dgm:chPref val="3"/>
        </dgm:presLayoutVars>
      </dgm:prSet>
      <dgm:spPr/>
    </dgm:pt>
    <dgm:pt modelId="{96BAEB02-083F-4320-85C7-9AB612A6E395}" type="pres">
      <dgm:prSet presAssocID="{77BEEE78-4E93-4EAE-88FD-9B145BE6FA23}" presName="rootConnector" presStyleLbl="node2" presStyleIdx="1" presStyleCnt="4"/>
      <dgm:spPr/>
    </dgm:pt>
    <dgm:pt modelId="{FF6C6782-F23B-4D20-A11C-3EC5AAFCD0E1}" type="pres">
      <dgm:prSet presAssocID="{77BEEE78-4E93-4EAE-88FD-9B145BE6FA23}" presName="hierChild4" presStyleCnt="0"/>
      <dgm:spPr/>
    </dgm:pt>
    <dgm:pt modelId="{A2C61CCE-3730-49E8-9E13-B610D80DCC92}" type="pres">
      <dgm:prSet presAssocID="{77BEEE78-4E93-4EAE-88FD-9B145BE6FA23}" presName="hierChild5" presStyleCnt="0"/>
      <dgm:spPr/>
    </dgm:pt>
    <dgm:pt modelId="{B3FC2E6E-E0A4-43BC-9F94-42C662400B0F}" type="pres">
      <dgm:prSet presAssocID="{FE0D744C-7D3E-4692-BE8F-F4474445F76F}" presName="Name37" presStyleLbl="parChTrans1D2" presStyleIdx="2" presStyleCnt="5"/>
      <dgm:spPr/>
    </dgm:pt>
    <dgm:pt modelId="{9AD7D963-6942-4152-833F-FB6D43EE2C2D}" type="pres">
      <dgm:prSet presAssocID="{395D8BC1-4852-448A-92A7-FCEA74D4DBAF}" presName="hierRoot2" presStyleCnt="0">
        <dgm:presLayoutVars>
          <dgm:hierBranch val="init"/>
        </dgm:presLayoutVars>
      </dgm:prSet>
      <dgm:spPr/>
    </dgm:pt>
    <dgm:pt modelId="{3344B467-74CA-4E4B-9E07-9BA3EA70E6FA}" type="pres">
      <dgm:prSet presAssocID="{395D8BC1-4852-448A-92A7-FCEA74D4DBAF}" presName="rootComposite" presStyleCnt="0"/>
      <dgm:spPr/>
    </dgm:pt>
    <dgm:pt modelId="{C0808BCC-77D8-4670-B62B-A3D4A3F0A762}" type="pres">
      <dgm:prSet presAssocID="{395D8BC1-4852-448A-92A7-FCEA74D4DBAF}" presName="rootText" presStyleLbl="node2" presStyleIdx="2" presStyleCnt="4">
        <dgm:presLayoutVars>
          <dgm:chPref val="3"/>
        </dgm:presLayoutVars>
      </dgm:prSet>
      <dgm:spPr/>
    </dgm:pt>
    <dgm:pt modelId="{22ADA23E-185C-4BD0-ADA2-4C634847893B}" type="pres">
      <dgm:prSet presAssocID="{395D8BC1-4852-448A-92A7-FCEA74D4DBAF}" presName="rootConnector" presStyleLbl="node2" presStyleIdx="2" presStyleCnt="4"/>
      <dgm:spPr/>
    </dgm:pt>
    <dgm:pt modelId="{84371C7A-38B8-4234-9F64-7417B8255DE1}" type="pres">
      <dgm:prSet presAssocID="{395D8BC1-4852-448A-92A7-FCEA74D4DBAF}" presName="hierChild4" presStyleCnt="0"/>
      <dgm:spPr/>
    </dgm:pt>
    <dgm:pt modelId="{26EC70EE-361E-4D46-B04B-43D173FFEB78}" type="pres">
      <dgm:prSet presAssocID="{395D8BC1-4852-448A-92A7-FCEA74D4DBAF}" presName="hierChild5" presStyleCnt="0"/>
      <dgm:spPr/>
    </dgm:pt>
    <dgm:pt modelId="{407D87EB-0944-4A8C-94EE-0303868A6228}" type="pres">
      <dgm:prSet presAssocID="{F1F93CDB-CB27-4FD9-BA1B-EA7CE4D2C6B1}" presName="Name37" presStyleLbl="parChTrans1D2" presStyleIdx="3" presStyleCnt="5"/>
      <dgm:spPr/>
    </dgm:pt>
    <dgm:pt modelId="{8C0E42E6-7E6E-4D06-A7EE-9A2158900CD8}" type="pres">
      <dgm:prSet presAssocID="{038D8FA6-8368-4FD0-9E4B-E34717542D34}" presName="hierRoot2" presStyleCnt="0">
        <dgm:presLayoutVars>
          <dgm:hierBranch val="init"/>
        </dgm:presLayoutVars>
      </dgm:prSet>
      <dgm:spPr/>
    </dgm:pt>
    <dgm:pt modelId="{DC30450E-5959-4586-AC95-8B2B424A375C}" type="pres">
      <dgm:prSet presAssocID="{038D8FA6-8368-4FD0-9E4B-E34717542D34}" presName="rootComposite" presStyleCnt="0"/>
      <dgm:spPr/>
    </dgm:pt>
    <dgm:pt modelId="{A181991F-CCAC-4F28-A67B-084ABADF3B80}" type="pres">
      <dgm:prSet presAssocID="{038D8FA6-8368-4FD0-9E4B-E34717542D34}" presName="rootText" presStyleLbl="node2" presStyleIdx="3" presStyleCnt="4">
        <dgm:presLayoutVars>
          <dgm:chPref val="3"/>
        </dgm:presLayoutVars>
      </dgm:prSet>
      <dgm:spPr/>
    </dgm:pt>
    <dgm:pt modelId="{3D2FAEAF-32E7-486E-9281-6BD2FB1EF4DF}" type="pres">
      <dgm:prSet presAssocID="{038D8FA6-8368-4FD0-9E4B-E34717542D34}" presName="rootConnector" presStyleLbl="node2" presStyleIdx="3" presStyleCnt="4"/>
      <dgm:spPr/>
    </dgm:pt>
    <dgm:pt modelId="{D8F838A5-1608-42D1-B41E-B444E6D7711C}" type="pres">
      <dgm:prSet presAssocID="{038D8FA6-8368-4FD0-9E4B-E34717542D34}" presName="hierChild4" presStyleCnt="0"/>
      <dgm:spPr/>
    </dgm:pt>
    <dgm:pt modelId="{B3BC8E8A-CBB3-44CB-BA6D-266CBEECE6DB}" type="pres">
      <dgm:prSet presAssocID="{038D8FA6-8368-4FD0-9E4B-E34717542D34}" presName="hierChild5" presStyleCnt="0"/>
      <dgm:spPr/>
    </dgm:pt>
    <dgm:pt modelId="{2115F7E2-D464-4CCC-90C1-DCBB05F16F6E}" type="pres">
      <dgm:prSet presAssocID="{D25E2FB4-A94A-46D2-B33D-FCB3FC1B5E50}" presName="hierChild3" presStyleCnt="0"/>
      <dgm:spPr/>
    </dgm:pt>
    <dgm:pt modelId="{E1FB3D47-3BC6-4924-8500-D64412F89B78}" type="pres">
      <dgm:prSet presAssocID="{6A948083-25A3-49F0-9087-0E2258BE3B9A}" presName="Name111" presStyleLbl="parChTrans1D2" presStyleIdx="4" presStyleCnt="5"/>
      <dgm:spPr/>
    </dgm:pt>
    <dgm:pt modelId="{50C0CB20-8478-42DD-A0D3-5DF4EE3F3BAA}" type="pres">
      <dgm:prSet presAssocID="{C6EC701F-FE85-459A-BCCD-6BB6F78BBFD4}" presName="hierRoot3" presStyleCnt="0">
        <dgm:presLayoutVars>
          <dgm:hierBranch val="init"/>
        </dgm:presLayoutVars>
      </dgm:prSet>
      <dgm:spPr/>
    </dgm:pt>
    <dgm:pt modelId="{EF771FD9-E758-4AC3-A868-A690459E853F}" type="pres">
      <dgm:prSet presAssocID="{C6EC701F-FE85-459A-BCCD-6BB6F78BBFD4}" presName="rootComposite3" presStyleCnt="0"/>
      <dgm:spPr/>
    </dgm:pt>
    <dgm:pt modelId="{43891CC0-C326-4E3E-889C-0FD69C3F824A}" type="pres">
      <dgm:prSet presAssocID="{C6EC701F-FE85-459A-BCCD-6BB6F78BBFD4}" presName="rootText3" presStyleLbl="asst1" presStyleIdx="0" presStyleCnt="1" custScaleX="118539">
        <dgm:presLayoutVars>
          <dgm:chPref val="3"/>
        </dgm:presLayoutVars>
      </dgm:prSet>
      <dgm:spPr/>
    </dgm:pt>
    <dgm:pt modelId="{D6F88364-C548-40BD-9AF5-669A18E181B1}" type="pres">
      <dgm:prSet presAssocID="{C6EC701F-FE85-459A-BCCD-6BB6F78BBFD4}" presName="rootConnector3" presStyleLbl="asst1" presStyleIdx="0" presStyleCnt="1"/>
      <dgm:spPr/>
    </dgm:pt>
    <dgm:pt modelId="{BE3B799D-FF1B-4194-ADEE-254328CFC38F}" type="pres">
      <dgm:prSet presAssocID="{C6EC701F-FE85-459A-BCCD-6BB6F78BBFD4}" presName="hierChild6" presStyleCnt="0"/>
      <dgm:spPr/>
    </dgm:pt>
    <dgm:pt modelId="{2BA651CE-7692-488C-B3DB-748971A71745}" type="pres">
      <dgm:prSet presAssocID="{C6EC701F-FE85-459A-BCCD-6BB6F78BBFD4}" presName="hierChild7" presStyleCnt="0"/>
      <dgm:spPr/>
    </dgm:pt>
  </dgm:ptLst>
  <dgm:cxnLst>
    <dgm:cxn modelId="{6F575503-F6D0-4E89-A431-7F42DAD33207}" type="presOf" srcId="{C2AF641B-351B-4C54-BADC-CD20648575D4}" destId="{5C70F6B2-47A5-4426-8050-B31994BB8E22}" srcOrd="0" destOrd="0" presId="urn:microsoft.com/office/officeart/2005/8/layout/orgChart1"/>
    <dgm:cxn modelId="{D7F87A04-A1FD-448C-BA23-CE252D6CE744}" type="presOf" srcId="{395D8BC1-4852-448A-92A7-FCEA74D4DBAF}" destId="{22ADA23E-185C-4BD0-ADA2-4C634847893B}" srcOrd="1" destOrd="0" presId="urn:microsoft.com/office/officeart/2005/8/layout/orgChart1"/>
    <dgm:cxn modelId="{675BE80B-26DF-4A93-8068-FBD3E2CEE500}" type="presOf" srcId="{502A3BEE-13DC-4615-8B44-F1B87A08995C}" destId="{CF32CD1C-245A-453C-9D85-1D42ED48310C}" srcOrd="0" destOrd="0" presId="urn:microsoft.com/office/officeart/2005/8/layout/orgChart1"/>
    <dgm:cxn modelId="{0E8D4F2E-BD06-410A-8926-0B46802CA91C}" type="presOf" srcId="{77BEEE78-4E93-4EAE-88FD-9B145BE6FA23}" destId="{EBFAADB2-DC16-4995-856E-96B56D3E3F82}" srcOrd="0" destOrd="0" presId="urn:microsoft.com/office/officeart/2005/8/layout/orgChart1"/>
    <dgm:cxn modelId="{AADD083C-0F48-48BF-A8B0-572F9B945ECC}" srcId="{F9430B17-5662-4056-AD83-CAB3B031D3B9}" destId="{D25E2FB4-A94A-46D2-B33D-FCB3FC1B5E50}" srcOrd="0" destOrd="0" parTransId="{DDB2AA24-16A7-458C-97A2-85A85BF81D71}" sibTransId="{ACD7E14B-C6FC-41D8-852B-FEBC1D488685}"/>
    <dgm:cxn modelId="{4BA56D3E-9B3C-4212-B25D-32E01E232C34}" type="presOf" srcId="{397967E0-67C6-4F81-930A-34FD78AED7D6}" destId="{B0F46FFD-F95A-40B3-9B0C-78289E0ACA8C}" srcOrd="0" destOrd="0" presId="urn:microsoft.com/office/officeart/2005/8/layout/orgChart1"/>
    <dgm:cxn modelId="{18A81D43-8BC2-484A-B6C1-776B4B90798E}" type="presOf" srcId="{F1F93CDB-CB27-4FD9-BA1B-EA7CE4D2C6B1}" destId="{407D87EB-0944-4A8C-94EE-0303868A6228}" srcOrd="0" destOrd="0" presId="urn:microsoft.com/office/officeart/2005/8/layout/orgChart1"/>
    <dgm:cxn modelId="{A872EA67-7168-49FF-8E39-7E540FFE8120}" type="presOf" srcId="{77BEEE78-4E93-4EAE-88FD-9B145BE6FA23}" destId="{96BAEB02-083F-4320-85C7-9AB612A6E395}" srcOrd="1" destOrd="0" presId="urn:microsoft.com/office/officeart/2005/8/layout/orgChart1"/>
    <dgm:cxn modelId="{37F69075-5CDF-4939-8DB0-C64953F95CBC}" type="presOf" srcId="{C6EC701F-FE85-459A-BCCD-6BB6F78BBFD4}" destId="{43891CC0-C326-4E3E-889C-0FD69C3F824A}" srcOrd="0" destOrd="0" presId="urn:microsoft.com/office/officeart/2005/8/layout/orgChart1"/>
    <dgm:cxn modelId="{946E5579-C7E7-43A8-A8B2-8ACA40D75074}" type="presOf" srcId="{C6EC701F-FE85-459A-BCCD-6BB6F78BBFD4}" destId="{D6F88364-C548-40BD-9AF5-669A18E181B1}" srcOrd="1" destOrd="0" presId="urn:microsoft.com/office/officeart/2005/8/layout/orgChart1"/>
    <dgm:cxn modelId="{EE5F8882-993A-412A-8869-C13E1517A529}" srcId="{D25E2FB4-A94A-46D2-B33D-FCB3FC1B5E50}" destId="{C6EC701F-FE85-459A-BCCD-6BB6F78BBFD4}" srcOrd="0" destOrd="0" parTransId="{6A948083-25A3-49F0-9087-0E2258BE3B9A}" sibTransId="{94EABB1D-7DB0-403E-9A29-6AE3E4804DEA}"/>
    <dgm:cxn modelId="{017A5894-FEBB-4416-A598-EA0F61738D36}" srcId="{D25E2FB4-A94A-46D2-B33D-FCB3FC1B5E50}" destId="{C2AF641B-351B-4C54-BADC-CD20648575D4}" srcOrd="1" destOrd="0" parTransId="{397967E0-67C6-4F81-930A-34FD78AED7D6}" sibTransId="{61134FA9-30A6-403C-8D51-49FDE192E322}"/>
    <dgm:cxn modelId="{84A3E197-FD58-4FE1-8F9A-E0C160CA0310}" type="presOf" srcId="{FE0D744C-7D3E-4692-BE8F-F4474445F76F}" destId="{B3FC2E6E-E0A4-43BC-9F94-42C662400B0F}" srcOrd="0" destOrd="0" presId="urn:microsoft.com/office/officeart/2005/8/layout/orgChart1"/>
    <dgm:cxn modelId="{D963EEA5-C136-4BE4-B311-D502AF6B1ED0}" type="presOf" srcId="{6A948083-25A3-49F0-9087-0E2258BE3B9A}" destId="{E1FB3D47-3BC6-4924-8500-D64412F89B78}" srcOrd="0" destOrd="0" presId="urn:microsoft.com/office/officeart/2005/8/layout/orgChart1"/>
    <dgm:cxn modelId="{98AD06AC-C921-48A9-9759-B23CD74641F0}" type="presOf" srcId="{F9430B17-5662-4056-AD83-CAB3B031D3B9}" destId="{4ED5D654-7C04-4CD3-8ACA-B97D004317CD}" srcOrd="0" destOrd="0" presId="urn:microsoft.com/office/officeart/2005/8/layout/orgChart1"/>
    <dgm:cxn modelId="{683EC1B9-5A74-4480-832B-2502D06F37C8}" type="presOf" srcId="{D25E2FB4-A94A-46D2-B33D-FCB3FC1B5E50}" destId="{835239B7-9027-43A8-8758-45645EE2E5F5}" srcOrd="0" destOrd="0" presId="urn:microsoft.com/office/officeart/2005/8/layout/orgChart1"/>
    <dgm:cxn modelId="{8C7A32C0-70E4-4865-9551-52129AEB93ED}" type="presOf" srcId="{395D8BC1-4852-448A-92A7-FCEA74D4DBAF}" destId="{C0808BCC-77D8-4670-B62B-A3D4A3F0A762}" srcOrd="0" destOrd="0" presId="urn:microsoft.com/office/officeart/2005/8/layout/orgChart1"/>
    <dgm:cxn modelId="{4955D9C0-3235-4F23-8062-9157522C818D}" type="presOf" srcId="{038D8FA6-8368-4FD0-9E4B-E34717542D34}" destId="{A181991F-CCAC-4F28-A67B-084ABADF3B80}" srcOrd="0" destOrd="0" presId="urn:microsoft.com/office/officeart/2005/8/layout/orgChart1"/>
    <dgm:cxn modelId="{3E0E48C4-019B-4469-959F-B1C7D5B075AF}" type="presOf" srcId="{C2AF641B-351B-4C54-BADC-CD20648575D4}" destId="{9BEF4929-A5E8-4477-951F-70AFF19304FF}" srcOrd="1" destOrd="0" presId="urn:microsoft.com/office/officeart/2005/8/layout/orgChart1"/>
    <dgm:cxn modelId="{490369CE-5B45-4956-A68D-C33A5F2CE406}" srcId="{D25E2FB4-A94A-46D2-B33D-FCB3FC1B5E50}" destId="{77BEEE78-4E93-4EAE-88FD-9B145BE6FA23}" srcOrd="2" destOrd="0" parTransId="{502A3BEE-13DC-4615-8B44-F1B87A08995C}" sibTransId="{298D65B2-03E4-4761-BEEC-6E433E687992}"/>
    <dgm:cxn modelId="{354431D1-65D4-482C-BC1F-E458C16D6E02}" srcId="{D25E2FB4-A94A-46D2-B33D-FCB3FC1B5E50}" destId="{038D8FA6-8368-4FD0-9E4B-E34717542D34}" srcOrd="4" destOrd="0" parTransId="{F1F93CDB-CB27-4FD9-BA1B-EA7CE4D2C6B1}" sibTransId="{FA7CA129-6801-4667-873C-4123D0CA28C1}"/>
    <dgm:cxn modelId="{F72E35D8-8F89-4081-AB2B-24F3C60E8A75}" type="presOf" srcId="{D25E2FB4-A94A-46D2-B33D-FCB3FC1B5E50}" destId="{1B4F8BEA-FB70-47C0-BD90-3B03FBAB5537}" srcOrd="1" destOrd="0" presId="urn:microsoft.com/office/officeart/2005/8/layout/orgChart1"/>
    <dgm:cxn modelId="{741BCFDA-B0A5-40C4-A673-E1ECB777638D}" type="presOf" srcId="{038D8FA6-8368-4FD0-9E4B-E34717542D34}" destId="{3D2FAEAF-32E7-486E-9281-6BD2FB1EF4DF}" srcOrd="1" destOrd="0" presId="urn:microsoft.com/office/officeart/2005/8/layout/orgChart1"/>
    <dgm:cxn modelId="{EA2B6BEA-E1BB-4F72-9FBC-2AF8AFDDE49A}" srcId="{D25E2FB4-A94A-46D2-B33D-FCB3FC1B5E50}" destId="{395D8BC1-4852-448A-92A7-FCEA74D4DBAF}" srcOrd="3" destOrd="0" parTransId="{FE0D744C-7D3E-4692-BE8F-F4474445F76F}" sibTransId="{FE033BDC-1C27-43B6-97FB-CECE1C447096}"/>
    <dgm:cxn modelId="{EBFA1251-F8D7-4843-B97C-EFC86F709806}" type="presParOf" srcId="{4ED5D654-7C04-4CD3-8ACA-B97D004317CD}" destId="{B39650AD-1E10-4720-AE3F-D32DFE2A8B21}" srcOrd="0" destOrd="0" presId="urn:microsoft.com/office/officeart/2005/8/layout/orgChart1"/>
    <dgm:cxn modelId="{D90DF1C2-845F-4DE8-BEA3-F825EC709199}" type="presParOf" srcId="{B39650AD-1E10-4720-AE3F-D32DFE2A8B21}" destId="{A8347BFC-E927-4467-A041-D79C0BAF030C}" srcOrd="0" destOrd="0" presId="urn:microsoft.com/office/officeart/2005/8/layout/orgChart1"/>
    <dgm:cxn modelId="{10C5CA8E-5B3F-4B03-9065-F8172B768594}" type="presParOf" srcId="{A8347BFC-E927-4467-A041-D79C0BAF030C}" destId="{835239B7-9027-43A8-8758-45645EE2E5F5}" srcOrd="0" destOrd="0" presId="urn:microsoft.com/office/officeart/2005/8/layout/orgChart1"/>
    <dgm:cxn modelId="{4F5FB231-019F-4DD7-B539-32197AEB61B3}" type="presParOf" srcId="{A8347BFC-E927-4467-A041-D79C0BAF030C}" destId="{1B4F8BEA-FB70-47C0-BD90-3B03FBAB5537}" srcOrd="1" destOrd="0" presId="urn:microsoft.com/office/officeart/2005/8/layout/orgChart1"/>
    <dgm:cxn modelId="{DEBE9B2A-349B-488F-AB69-FBC5C714BB1A}" type="presParOf" srcId="{B39650AD-1E10-4720-AE3F-D32DFE2A8B21}" destId="{43BED519-E6D0-4D13-B54E-75D252317936}" srcOrd="1" destOrd="0" presId="urn:microsoft.com/office/officeart/2005/8/layout/orgChart1"/>
    <dgm:cxn modelId="{9741ADDF-1F91-4314-8EF2-5AADF1A3D8BD}" type="presParOf" srcId="{43BED519-E6D0-4D13-B54E-75D252317936}" destId="{B0F46FFD-F95A-40B3-9B0C-78289E0ACA8C}" srcOrd="0" destOrd="0" presId="urn:microsoft.com/office/officeart/2005/8/layout/orgChart1"/>
    <dgm:cxn modelId="{1A0B0252-6097-434D-B2C8-D0706820F09C}" type="presParOf" srcId="{43BED519-E6D0-4D13-B54E-75D252317936}" destId="{C37F1FE1-A9DD-4EFF-A159-62BB913BAEBF}" srcOrd="1" destOrd="0" presId="urn:microsoft.com/office/officeart/2005/8/layout/orgChart1"/>
    <dgm:cxn modelId="{1C04C382-B426-411D-A4DD-EA6691EA03F9}" type="presParOf" srcId="{C37F1FE1-A9DD-4EFF-A159-62BB913BAEBF}" destId="{C6458BE0-2796-4553-BDC4-7D4F70C28226}" srcOrd="0" destOrd="0" presId="urn:microsoft.com/office/officeart/2005/8/layout/orgChart1"/>
    <dgm:cxn modelId="{00D4B664-E442-4DC2-A581-728BFDCC56AD}" type="presParOf" srcId="{C6458BE0-2796-4553-BDC4-7D4F70C28226}" destId="{5C70F6B2-47A5-4426-8050-B31994BB8E22}" srcOrd="0" destOrd="0" presId="urn:microsoft.com/office/officeart/2005/8/layout/orgChart1"/>
    <dgm:cxn modelId="{F253B4AA-64E6-4065-9967-4E482D79BBD7}" type="presParOf" srcId="{C6458BE0-2796-4553-BDC4-7D4F70C28226}" destId="{9BEF4929-A5E8-4477-951F-70AFF19304FF}" srcOrd="1" destOrd="0" presId="urn:microsoft.com/office/officeart/2005/8/layout/orgChart1"/>
    <dgm:cxn modelId="{46056B9F-0FB1-4D82-9C5E-485FE12C2AED}" type="presParOf" srcId="{C37F1FE1-A9DD-4EFF-A159-62BB913BAEBF}" destId="{10E11741-16F7-4967-9F05-6AF2A51BA206}" srcOrd="1" destOrd="0" presId="urn:microsoft.com/office/officeart/2005/8/layout/orgChart1"/>
    <dgm:cxn modelId="{B3C11616-3344-4097-BA3E-4BBED55B100B}" type="presParOf" srcId="{C37F1FE1-A9DD-4EFF-A159-62BB913BAEBF}" destId="{2787CAC7-265B-4A5B-B6E2-8899825160E8}" srcOrd="2" destOrd="0" presId="urn:microsoft.com/office/officeart/2005/8/layout/orgChart1"/>
    <dgm:cxn modelId="{D5C94502-E3D9-4296-BF2F-D3A62C486130}" type="presParOf" srcId="{43BED519-E6D0-4D13-B54E-75D252317936}" destId="{CF32CD1C-245A-453C-9D85-1D42ED48310C}" srcOrd="2" destOrd="0" presId="urn:microsoft.com/office/officeart/2005/8/layout/orgChart1"/>
    <dgm:cxn modelId="{644B5A56-50E4-47D1-AB38-5BCD2D3002CC}" type="presParOf" srcId="{43BED519-E6D0-4D13-B54E-75D252317936}" destId="{9255F7E3-E8FB-416F-9A3F-7F062ED48948}" srcOrd="3" destOrd="0" presId="urn:microsoft.com/office/officeart/2005/8/layout/orgChart1"/>
    <dgm:cxn modelId="{5B7211D2-5420-4B11-8511-6902568711B9}" type="presParOf" srcId="{9255F7E3-E8FB-416F-9A3F-7F062ED48948}" destId="{3CCF7002-F5DA-484C-B136-AF0AFA893813}" srcOrd="0" destOrd="0" presId="urn:microsoft.com/office/officeart/2005/8/layout/orgChart1"/>
    <dgm:cxn modelId="{4B8F939B-F3EA-4E7A-9CBA-1880BCE6B7C8}" type="presParOf" srcId="{3CCF7002-F5DA-484C-B136-AF0AFA893813}" destId="{EBFAADB2-DC16-4995-856E-96B56D3E3F82}" srcOrd="0" destOrd="0" presId="urn:microsoft.com/office/officeart/2005/8/layout/orgChart1"/>
    <dgm:cxn modelId="{F0FDE960-55A2-4F18-826B-D581952F5D0D}" type="presParOf" srcId="{3CCF7002-F5DA-484C-B136-AF0AFA893813}" destId="{96BAEB02-083F-4320-85C7-9AB612A6E395}" srcOrd="1" destOrd="0" presId="urn:microsoft.com/office/officeart/2005/8/layout/orgChart1"/>
    <dgm:cxn modelId="{A9285D85-7208-412B-943C-2E791244C2FF}" type="presParOf" srcId="{9255F7E3-E8FB-416F-9A3F-7F062ED48948}" destId="{FF6C6782-F23B-4D20-A11C-3EC5AAFCD0E1}" srcOrd="1" destOrd="0" presId="urn:microsoft.com/office/officeart/2005/8/layout/orgChart1"/>
    <dgm:cxn modelId="{34F38F24-6120-4A92-A7F1-927E51C571FD}" type="presParOf" srcId="{9255F7E3-E8FB-416F-9A3F-7F062ED48948}" destId="{A2C61CCE-3730-49E8-9E13-B610D80DCC92}" srcOrd="2" destOrd="0" presId="urn:microsoft.com/office/officeart/2005/8/layout/orgChart1"/>
    <dgm:cxn modelId="{7EE94F62-AE08-4AB8-AD8F-B3BCE4AD67A1}" type="presParOf" srcId="{43BED519-E6D0-4D13-B54E-75D252317936}" destId="{B3FC2E6E-E0A4-43BC-9F94-42C662400B0F}" srcOrd="4" destOrd="0" presId="urn:microsoft.com/office/officeart/2005/8/layout/orgChart1"/>
    <dgm:cxn modelId="{A2365BEF-D79D-4F63-8464-836D66C8347B}" type="presParOf" srcId="{43BED519-E6D0-4D13-B54E-75D252317936}" destId="{9AD7D963-6942-4152-833F-FB6D43EE2C2D}" srcOrd="5" destOrd="0" presId="urn:microsoft.com/office/officeart/2005/8/layout/orgChart1"/>
    <dgm:cxn modelId="{828B82CF-F929-4475-B133-2D4ADF725727}" type="presParOf" srcId="{9AD7D963-6942-4152-833F-FB6D43EE2C2D}" destId="{3344B467-74CA-4E4B-9E07-9BA3EA70E6FA}" srcOrd="0" destOrd="0" presId="urn:microsoft.com/office/officeart/2005/8/layout/orgChart1"/>
    <dgm:cxn modelId="{17B292C0-9D24-4A54-B7FE-C50FEA1AA388}" type="presParOf" srcId="{3344B467-74CA-4E4B-9E07-9BA3EA70E6FA}" destId="{C0808BCC-77D8-4670-B62B-A3D4A3F0A762}" srcOrd="0" destOrd="0" presId="urn:microsoft.com/office/officeart/2005/8/layout/orgChart1"/>
    <dgm:cxn modelId="{735157D8-B6A6-4B56-A126-4C3C211E02D2}" type="presParOf" srcId="{3344B467-74CA-4E4B-9E07-9BA3EA70E6FA}" destId="{22ADA23E-185C-4BD0-ADA2-4C634847893B}" srcOrd="1" destOrd="0" presId="urn:microsoft.com/office/officeart/2005/8/layout/orgChart1"/>
    <dgm:cxn modelId="{F9AA5A8D-F00F-4A2A-A1F5-3BD6B1D84C26}" type="presParOf" srcId="{9AD7D963-6942-4152-833F-FB6D43EE2C2D}" destId="{84371C7A-38B8-4234-9F64-7417B8255DE1}" srcOrd="1" destOrd="0" presId="urn:microsoft.com/office/officeart/2005/8/layout/orgChart1"/>
    <dgm:cxn modelId="{508B999B-EC27-4742-B5E2-57AF80F1031E}" type="presParOf" srcId="{9AD7D963-6942-4152-833F-FB6D43EE2C2D}" destId="{26EC70EE-361E-4D46-B04B-43D173FFEB78}" srcOrd="2" destOrd="0" presId="urn:microsoft.com/office/officeart/2005/8/layout/orgChart1"/>
    <dgm:cxn modelId="{8ADA1CB9-2855-4B7C-87FB-CC575D1B81DB}" type="presParOf" srcId="{43BED519-E6D0-4D13-B54E-75D252317936}" destId="{407D87EB-0944-4A8C-94EE-0303868A6228}" srcOrd="6" destOrd="0" presId="urn:microsoft.com/office/officeart/2005/8/layout/orgChart1"/>
    <dgm:cxn modelId="{F1CE123D-A706-4551-B61A-B379CF43F8FF}" type="presParOf" srcId="{43BED519-E6D0-4D13-B54E-75D252317936}" destId="{8C0E42E6-7E6E-4D06-A7EE-9A2158900CD8}" srcOrd="7" destOrd="0" presId="urn:microsoft.com/office/officeart/2005/8/layout/orgChart1"/>
    <dgm:cxn modelId="{9CD30D26-ADC6-4AFC-A6EC-FCF8789AA571}" type="presParOf" srcId="{8C0E42E6-7E6E-4D06-A7EE-9A2158900CD8}" destId="{DC30450E-5959-4586-AC95-8B2B424A375C}" srcOrd="0" destOrd="0" presId="urn:microsoft.com/office/officeart/2005/8/layout/orgChart1"/>
    <dgm:cxn modelId="{CB17D101-4E55-4151-9775-BE8063994437}" type="presParOf" srcId="{DC30450E-5959-4586-AC95-8B2B424A375C}" destId="{A181991F-CCAC-4F28-A67B-084ABADF3B80}" srcOrd="0" destOrd="0" presId="urn:microsoft.com/office/officeart/2005/8/layout/orgChart1"/>
    <dgm:cxn modelId="{6DBAC8A5-BF44-441F-B5AE-119B948DEC48}" type="presParOf" srcId="{DC30450E-5959-4586-AC95-8B2B424A375C}" destId="{3D2FAEAF-32E7-486E-9281-6BD2FB1EF4DF}" srcOrd="1" destOrd="0" presId="urn:microsoft.com/office/officeart/2005/8/layout/orgChart1"/>
    <dgm:cxn modelId="{C58BDDF9-DB25-4064-891A-1E77714F11AE}" type="presParOf" srcId="{8C0E42E6-7E6E-4D06-A7EE-9A2158900CD8}" destId="{D8F838A5-1608-42D1-B41E-B444E6D7711C}" srcOrd="1" destOrd="0" presId="urn:microsoft.com/office/officeart/2005/8/layout/orgChart1"/>
    <dgm:cxn modelId="{A443B5A0-6C4E-4E2F-AB4B-E88CC86818E1}" type="presParOf" srcId="{8C0E42E6-7E6E-4D06-A7EE-9A2158900CD8}" destId="{B3BC8E8A-CBB3-44CB-BA6D-266CBEECE6DB}" srcOrd="2" destOrd="0" presId="urn:microsoft.com/office/officeart/2005/8/layout/orgChart1"/>
    <dgm:cxn modelId="{07333880-EA4D-42CE-8733-4350D052ACAF}" type="presParOf" srcId="{B39650AD-1E10-4720-AE3F-D32DFE2A8B21}" destId="{2115F7E2-D464-4CCC-90C1-DCBB05F16F6E}" srcOrd="2" destOrd="0" presId="urn:microsoft.com/office/officeart/2005/8/layout/orgChart1"/>
    <dgm:cxn modelId="{C439872E-C3DC-4D68-B5A7-7DD8C4B3AC6E}" type="presParOf" srcId="{2115F7E2-D464-4CCC-90C1-DCBB05F16F6E}" destId="{E1FB3D47-3BC6-4924-8500-D64412F89B78}" srcOrd="0" destOrd="0" presId="urn:microsoft.com/office/officeart/2005/8/layout/orgChart1"/>
    <dgm:cxn modelId="{B36707A6-B4CA-40B3-95D2-E92866E45D90}" type="presParOf" srcId="{2115F7E2-D464-4CCC-90C1-DCBB05F16F6E}" destId="{50C0CB20-8478-42DD-A0D3-5DF4EE3F3BAA}" srcOrd="1" destOrd="0" presId="urn:microsoft.com/office/officeart/2005/8/layout/orgChart1"/>
    <dgm:cxn modelId="{FA07A12F-7E79-4F4F-86E9-B62D66EF4938}" type="presParOf" srcId="{50C0CB20-8478-42DD-A0D3-5DF4EE3F3BAA}" destId="{EF771FD9-E758-4AC3-A868-A690459E853F}" srcOrd="0" destOrd="0" presId="urn:microsoft.com/office/officeart/2005/8/layout/orgChart1"/>
    <dgm:cxn modelId="{0AA01EFF-C134-4CC9-AC4A-E43B4FB3B1AC}" type="presParOf" srcId="{EF771FD9-E758-4AC3-A868-A690459E853F}" destId="{43891CC0-C326-4E3E-889C-0FD69C3F824A}" srcOrd="0" destOrd="0" presId="urn:microsoft.com/office/officeart/2005/8/layout/orgChart1"/>
    <dgm:cxn modelId="{0076C6B9-14EA-4B1D-A89E-7E1FA25C7214}" type="presParOf" srcId="{EF771FD9-E758-4AC3-A868-A690459E853F}" destId="{D6F88364-C548-40BD-9AF5-669A18E181B1}" srcOrd="1" destOrd="0" presId="urn:microsoft.com/office/officeart/2005/8/layout/orgChart1"/>
    <dgm:cxn modelId="{B4EF3E30-0C69-4DA8-9D75-EF906DD004E5}" type="presParOf" srcId="{50C0CB20-8478-42DD-A0D3-5DF4EE3F3BAA}" destId="{BE3B799D-FF1B-4194-ADEE-254328CFC38F}" srcOrd="1" destOrd="0" presId="urn:microsoft.com/office/officeart/2005/8/layout/orgChart1"/>
    <dgm:cxn modelId="{F2703E22-F7EB-4554-B4E0-36363432D320}" type="presParOf" srcId="{50C0CB20-8478-42DD-A0D3-5DF4EE3F3BAA}" destId="{2BA651CE-7692-488C-B3DB-748971A71745}"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532586-BA74-4D55-8C01-70F2E50D70A3}"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D3648D79-6F49-42DE-BDB8-AD30EFB3C396}">
      <dgm:prSet custT="1"/>
      <dgm:spPr/>
      <dgm:t>
        <a:bodyPr/>
        <a:lstStyle/>
        <a:p>
          <a:r>
            <a:rPr lang="nb-NO" sz="1600"/>
            <a:t>Fremtidsrettede </a:t>
          </a:r>
          <a:br>
            <a:rPr lang="nb-NO" sz="1600"/>
          </a:br>
          <a:r>
            <a:rPr lang="nb-NO" sz="1600"/>
            <a:t>virksomheter innenfor</a:t>
          </a:r>
          <a:br>
            <a:rPr lang="nb-NO" sz="1600"/>
          </a:br>
          <a:r>
            <a:rPr lang="nb-NO" sz="1600"/>
            <a:t>klima, energi, miljø og helse</a:t>
          </a:r>
          <a:endParaRPr lang="en-US" sz="1600"/>
        </a:p>
      </dgm:t>
    </dgm:pt>
    <dgm:pt modelId="{144EE3E1-537D-4FA0-805B-217C554AD29A}" type="parTrans" cxnId="{95E7DEF2-5949-4563-A0FD-61312BDD9DD0}">
      <dgm:prSet/>
      <dgm:spPr/>
      <dgm:t>
        <a:bodyPr/>
        <a:lstStyle/>
        <a:p>
          <a:endParaRPr lang="en-US"/>
        </a:p>
      </dgm:t>
    </dgm:pt>
    <dgm:pt modelId="{55FAE013-A23C-4C0F-909E-9B5FEF03331A}" type="sibTrans" cxnId="{95E7DEF2-5949-4563-A0FD-61312BDD9DD0}">
      <dgm:prSet/>
      <dgm:spPr/>
      <dgm:t>
        <a:bodyPr/>
        <a:lstStyle/>
        <a:p>
          <a:endParaRPr lang="en-US"/>
        </a:p>
      </dgm:t>
    </dgm:pt>
    <dgm:pt modelId="{14353E69-B62C-4308-94DD-C812F44C8E16}">
      <dgm:prSet/>
      <dgm:spPr/>
      <dgm:t>
        <a:bodyPr/>
        <a:lstStyle/>
        <a:p>
          <a:r>
            <a:rPr lang="nb-NO"/>
            <a:t>Innovasjon, gründerskap og klynger</a:t>
          </a:r>
          <a:endParaRPr lang="en-US"/>
        </a:p>
      </dgm:t>
    </dgm:pt>
    <dgm:pt modelId="{3DF121C8-2B96-4018-A6A5-10283908DFB5}" type="parTrans" cxnId="{0AF49C64-77A7-4A8A-B27F-5757F72DF16D}">
      <dgm:prSet/>
      <dgm:spPr/>
      <dgm:t>
        <a:bodyPr/>
        <a:lstStyle/>
        <a:p>
          <a:endParaRPr lang="en-US"/>
        </a:p>
      </dgm:t>
    </dgm:pt>
    <dgm:pt modelId="{0CD4099B-E3FF-42AF-9306-15F6F14BF439}" type="sibTrans" cxnId="{0AF49C64-77A7-4A8A-B27F-5757F72DF16D}">
      <dgm:prSet/>
      <dgm:spPr/>
      <dgm:t>
        <a:bodyPr/>
        <a:lstStyle/>
        <a:p>
          <a:endParaRPr lang="en-US"/>
        </a:p>
      </dgm:t>
    </dgm:pt>
    <dgm:pt modelId="{B845F770-9034-4090-84E4-3572DFB1FD0B}">
      <dgm:prSet/>
      <dgm:spPr/>
      <dgm:t>
        <a:bodyPr/>
        <a:lstStyle/>
        <a:p>
          <a:r>
            <a:rPr lang="nb-NO"/>
            <a:t>Opplevelser og kreative næringer</a:t>
          </a:r>
          <a:endParaRPr lang="en-US"/>
        </a:p>
      </dgm:t>
    </dgm:pt>
    <dgm:pt modelId="{5E22B3FF-CA27-428F-9ACE-574C3E0256DB}" type="parTrans" cxnId="{2BF50034-AD24-4ACA-A4FB-9833FBB42CBA}">
      <dgm:prSet/>
      <dgm:spPr/>
      <dgm:t>
        <a:bodyPr/>
        <a:lstStyle/>
        <a:p>
          <a:endParaRPr lang="en-US"/>
        </a:p>
      </dgm:t>
    </dgm:pt>
    <dgm:pt modelId="{5208395C-8589-475C-B01A-A5FEFE912792}" type="sibTrans" cxnId="{2BF50034-AD24-4ACA-A4FB-9833FBB42CBA}">
      <dgm:prSet/>
      <dgm:spPr/>
      <dgm:t>
        <a:bodyPr/>
        <a:lstStyle/>
        <a:p>
          <a:endParaRPr lang="en-US"/>
        </a:p>
      </dgm:t>
    </dgm:pt>
    <dgm:pt modelId="{EDF7DFC5-97B7-431C-88F6-8EEE01623681}">
      <dgm:prSet/>
      <dgm:spPr/>
      <dgm:t>
        <a:bodyPr/>
        <a:lstStyle/>
        <a:p>
          <a:r>
            <a:rPr lang="nb-NO"/>
            <a:t>Attraktiv bo- og arbeidskommune</a:t>
          </a:r>
          <a:endParaRPr lang="en-US"/>
        </a:p>
      </dgm:t>
    </dgm:pt>
    <dgm:pt modelId="{A7B370AC-DAD1-4541-B8CF-57DCFB1B08BA}" type="parTrans" cxnId="{33DD874A-9CA1-43B4-AB7A-8193072C207B}">
      <dgm:prSet/>
      <dgm:spPr/>
      <dgm:t>
        <a:bodyPr/>
        <a:lstStyle/>
        <a:p>
          <a:endParaRPr lang="en-US"/>
        </a:p>
      </dgm:t>
    </dgm:pt>
    <dgm:pt modelId="{0EF21621-CB4F-4D5E-A091-AB13A143BDE9}" type="sibTrans" cxnId="{33DD874A-9CA1-43B4-AB7A-8193072C207B}">
      <dgm:prSet/>
      <dgm:spPr/>
      <dgm:t>
        <a:bodyPr/>
        <a:lstStyle/>
        <a:p>
          <a:endParaRPr lang="en-US"/>
        </a:p>
      </dgm:t>
    </dgm:pt>
    <dgm:pt modelId="{13821E92-9CDC-4C34-B870-B3DE29F1617E}">
      <dgm:prSet/>
      <dgm:spPr/>
      <dgm:t>
        <a:bodyPr/>
        <a:lstStyle/>
        <a:p>
          <a:r>
            <a:rPr lang="nb-NO"/>
            <a:t>Næringsvennlig kommune</a:t>
          </a:r>
          <a:endParaRPr lang="en-US"/>
        </a:p>
      </dgm:t>
    </dgm:pt>
    <dgm:pt modelId="{31F61FB0-D580-4DB8-9EE3-B16ADEBDC4BB}" type="parTrans" cxnId="{2CBE77D9-EB63-4AE1-9770-694468CF2293}">
      <dgm:prSet/>
      <dgm:spPr/>
      <dgm:t>
        <a:bodyPr/>
        <a:lstStyle/>
        <a:p>
          <a:endParaRPr lang="en-US"/>
        </a:p>
      </dgm:t>
    </dgm:pt>
    <dgm:pt modelId="{5D0F57A2-0BF0-42FD-AE9F-78603DE9EF30}" type="sibTrans" cxnId="{2CBE77D9-EB63-4AE1-9770-694468CF2293}">
      <dgm:prSet/>
      <dgm:spPr/>
      <dgm:t>
        <a:bodyPr/>
        <a:lstStyle/>
        <a:p>
          <a:endParaRPr lang="en-US"/>
        </a:p>
      </dgm:t>
    </dgm:pt>
    <dgm:pt modelId="{5EF67382-1FFD-4967-A962-3DD9D2FD25F6}" type="pres">
      <dgm:prSet presAssocID="{94532586-BA74-4D55-8C01-70F2E50D70A3}" presName="compositeShape" presStyleCnt="0">
        <dgm:presLayoutVars>
          <dgm:chMax val="7"/>
          <dgm:dir/>
          <dgm:resizeHandles val="exact"/>
        </dgm:presLayoutVars>
      </dgm:prSet>
      <dgm:spPr/>
    </dgm:pt>
    <dgm:pt modelId="{66141596-9AF2-4F20-BA46-19859292453E}" type="pres">
      <dgm:prSet presAssocID="{D3648D79-6F49-42DE-BDB8-AD30EFB3C396}" presName="circ1" presStyleLbl="vennNode1" presStyleIdx="0" presStyleCnt="5"/>
      <dgm:spPr/>
    </dgm:pt>
    <dgm:pt modelId="{60691352-C482-4E20-B2F5-81634F773167}" type="pres">
      <dgm:prSet presAssocID="{D3648D79-6F49-42DE-BDB8-AD30EFB3C396}" presName="circ1Tx" presStyleLbl="revTx" presStyleIdx="0" presStyleCnt="0" custScaleX="115444">
        <dgm:presLayoutVars>
          <dgm:chMax val="0"/>
          <dgm:chPref val="0"/>
          <dgm:bulletEnabled val="1"/>
        </dgm:presLayoutVars>
      </dgm:prSet>
      <dgm:spPr/>
    </dgm:pt>
    <dgm:pt modelId="{4693ECAA-D9C6-47CF-BF25-DF6BA069E48A}" type="pres">
      <dgm:prSet presAssocID="{14353E69-B62C-4308-94DD-C812F44C8E16}" presName="circ2" presStyleLbl="vennNode1" presStyleIdx="1" presStyleCnt="5"/>
      <dgm:spPr/>
    </dgm:pt>
    <dgm:pt modelId="{9E06A67E-55D9-4DAA-A579-C470D1F5CE6D}" type="pres">
      <dgm:prSet presAssocID="{14353E69-B62C-4308-94DD-C812F44C8E16}" presName="circ2Tx" presStyleLbl="revTx" presStyleIdx="0" presStyleCnt="0">
        <dgm:presLayoutVars>
          <dgm:chMax val="0"/>
          <dgm:chPref val="0"/>
          <dgm:bulletEnabled val="1"/>
        </dgm:presLayoutVars>
      </dgm:prSet>
      <dgm:spPr/>
    </dgm:pt>
    <dgm:pt modelId="{B7245763-1BEC-421E-AB57-316E79243D6B}" type="pres">
      <dgm:prSet presAssocID="{B845F770-9034-4090-84E4-3572DFB1FD0B}" presName="circ3" presStyleLbl="vennNode1" presStyleIdx="2" presStyleCnt="5"/>
      <dgm:spPr/>
    </dgm:pt>
    <dgm:pt modelId="{A93D4E8E-6A76-42F2-A3B7-81DF5EA4BF20}" type="pres">
      <dgm:prSet presAssocID="{B845F770-9034-4090-84E4-3572DFB1FD0B}" presName="circ3Tx" presStyleLbl="revTx" presStyleIdx="0" presStyleCnt="0">
        <dgm:presLayoutVars>
          <dgm:chMax val="0"/>
          <dgm:chPref val="0"/>
          <dgm:bulletEnabled val="1"/>
        </dgm:presLayoutVars>
      </dgm:prSet>
      <dgm:spPr/>
    </dgm:pt>
    <dgm:pt modelId="{58D11436-3316-412E-9E4B-65D65C63C3A1}" type="pres">
      <dgm:prSet presAssocID="{EDF7DFC5-97B7-431C-88F6-8EEE01623681}" presName="circ4" presStyleLbl="vennNode1" presStyleIdx="3" presStyleCnt="5"/>
      <dgm:spPr/>
    </dgm:pt>
    <dgm:pt modelId="{FDEB6E41-FBC5-4CF7-8A85-F898517D64FC}" type="pres">
      <dgm:prSet presAssocID="{EDF7DFC5-97B7-431C-88F6-8EEE01623681}" presName="circ4Tx" presStyleLbl="revTx" presStyleIdx="0" presStyleCnt="0">
        <dgm:presLayoutVars>
          <dgm:chMax val="0"/>
          <dgm:chPref val="0"/>
          <dgm:bulletEnabled val="1"/>
        </dgm:presLayoutVars>
      </dgm:prSet>
      <dgm:spPr/>
    </dgm:pt>
    <dgm:pt modelId="{11A6CFFB-A71A-4BB7-9360-A38F98CB432A}" type="pres">
      <dgm:prSet presAssocID="{13821E92-9CDC-4C34-B870-B3DE29F1617E}" presName="circ5" presStyleLbl="vennNode1" presStyleIdx="4" presStyleCnt="5"/>
      <dgm:spPr/>
    </dgm:pt>
    <dgm:pt modelId="{E125BBA0-E1C6-4FD4-BDF0-912EC01EC83B}" type="pres">
      <dgm:prSet presAssocID="{13821E92-9CDC-4C34-B870-B3DE29F1617E}" presName="circ5Tx" presStyleLbl="revTx" presStyleIdx="0" presStyleCnt="0">
        <dgm:presLayoutVars>
          <dgm:chMax val="0"/>
          <dgm:chPref val="0"/>
          <dgm:bulletEnabled val="1"/>
        </dgm:presLayoutVars>
      </dgm:prSet>
      <dgm:spPr/>
    </dgm:pt>
  </dgm:ptLst>
  <dgm:cxnLst>
    <dgm:cxn modelId="{AC2A9B2B-E346-4B96-9945-B943D4BD8DF1}" type="presOf" srcId="{13821E92-9CDC-4C34-B870-B3DE29F1617E}" destId="{E125BBA0-E1C6-4FD4-BDF0-912EC01EC83B}" srcOrd="0" destOrd="0" presId="urn:microsoft.com/office/officeart/2005/8/layout/venn1"/>
    <dgm:cxn modelId="{FFB52F2C-39DA-4B23-AC14-F110E738ED81}" type="presOf" srcId="{D3648D79-6F49-42DE-BDB8-AD30EFB3C396}" destId="{60691352-C482-4E20-B2F5-81634F773167}" srcOrd="0" destOrd="0" presId="urn:microsoft.com/office/officeart/2005/8/layout/venn1"/>
    <dgm:cxn modelId="{2BF50034-AD24-4ACA-A4FB-9833FBB42CBA}" srcId="{94532586-BA74-4D55-8C01-70F2E50D70A3}" destId="{B845F770-9034-4090-84E4-3572DFB1FD0B}" srcOrd="2" destOrd="0" parTransId="{5E22B3FF-CA27-428F-9ACE-574C3E0256DB}" sibTransId="{5208395C-8589-475C-B01A-A5FEFE912792}"/>
    <dgm:cxn modelId="{33DD874A-9CA1-43B4-AB7A-8193072C207B}" srcId="{94532586-BA74-4D55-8C01-70F2E50D70A3}" destId="{EDF7DFC5-97B7-431C-88F6-8EEE01623681}" srcOrd="3" destOrd="0" parTransId="{A7B370AC-DAD1-4541-B8CF-57DCFB1B08BA}" sibTransId="{0EF21621-CB4F-4D5E-A091-AB13A143BDE9}"/>
    <dgm:cxn modelId="{0AF49C64-77A7-4A8A-B27F-5757F72DF16D}" srcId="{94532586-BA74-4D55-8C01-70F2E50D70A3}" destId="{14353E69-B62C-4308-94DD-C812F44C8E16}" srcOrd="1" destOrd="0" parTransId="{3DF121C8-2B96-4018-A6A5-10283908DFB5}" sibTransId="{0CD4099B-E3FF-42AF-9306-15F6F14BF439}"/>
    <dgm:cxn modelId="{C023DD80-79D2-4A66-B3D1-34D88E7FDBFB}" type="presOf" srcId="{EDF7DFC5-97B7-431C-88F6-8EEE01623681}" destId="{FDEB6E41-FBC5-4CF7-8A85-F898517D64FC}" srcOrd="0" destOrd="0" presId="urn:microsoft.com/office/officeart/2005/8/layout/venn1"/>
    <dgm:cxn modelId="{D161649F-1D0C-4657-AC43-7BA7C0FA6C93}" type="presOf" srcId="{94532586-BA74-4D55-8C01-70F2E50D70A3}" destId="{5EF67382-1FFD-4967-A962-3DD9D2FD25F6}" srcOrd="0" destOrd="0" presId="urn:microsoft.com/office/officeart/2005/8/layout/venn1"/>
    <dgm:cxn modelId="{2CBE77D9-EB63-4AE1-9770-694468CF2293}" srcId="{94532586-BA74-4D55-8C01-70F2E50D70A3}" destId="{13821E92-9CDC-4C34-B870-B3DE29F1617E}" srcOrd="4" destOrd="0" parTransId="{31F61FB0-D580-4DB8-9EE3-B16ADEBDC4BB}" sibTransId="{5D0F57A2-0BF0-42FD-AE9F-78603DE9EF30}"/>
    <dgm:cxn modelId="{95E7DEF2-5949-4563-A0FD-61312BDD9DD0}" srcId="{94532586-BA74-4D55-8C01-70F2E50D70A3}" destId="{D3648D79-6F49-42DE-BDB8-AD30EFB3C396}" srcOrd="0" destOrd="0" parTransId="{144EE3E1-537D-4FA0-805B-217C554AD29A}" sibTransId="{55FAE013-A23C-4C0F-909E-9B5FEF03331A}"/>
    <dgm:cxn modelId="{4228AEFB-F4E3-46D3-A22D-C607AAFC1AC4}" type="presOf" srcId="{B845F770-9034-4090-84E4-3572DFB1FD0B}" destId="{A93D4E8E-6A76-42F2-A3B7-81DF5EA4BF20}" srcOrd="0" destOrd="0" presId="urn:microsoft.com/office/officeart/2005/8/layout/venn1"/>
    <dgm:cxn modelId="{0A5317FE-4CA7-475A-BE36-67DE8F8B2C83}" type="presOf" srcId="{14353E69-B62C-4308-94DD-C812F44C8E16}" destId="{9E06A67E-55D9-4DAA-A579-C470D1F5CE6D}" srcOrd="0" destOrd="0" presId="urn:microsoft.com/office/officeart/2005/8/layout/venn1"/>
    <dgm:cxn modelId="{21903E83-0E9C-40E4-BEDB-6C57E0C23BBC}" type="presParOf" srcId="{5EF67382-1FFD-4967-A962-3DD9D2FD25F6}" destId="{66141596-9AF2-4F20-BA46-19859292453E}" srcOrd="0" destOrd="0" presId="urn:microsoft.com/office/officeart/2005/8/layout/venn1"/>
    <dgm:cxn modelId="{63E8D71A-4BC1-4F5F-B7A9-91E2C36E95AA}" type="presParOf" srcId="{5EF67382-1FFD-4967-A962-3DD9D2FD25F6}" destId="{60691352-C482-4E20-B2F5-81634F773167}" srcOrd="1" destOrd="0" presId="urn:microsoft.com/office/officeart/2005/8/layout/venn1"/>
    <dgm:cxn modelId="{004466E6-0462-4E59-920B-3D71849930EE}" type="presParOf" srcId="{5EF67382-1FFD-4967-A962-3DD9D2FD25F6}" destId="{4693ECAA-D9C6-47CF-BF25-DF6BA069E48A}" srcOrd="2" destOrd="0" presId="urn:microsoft.com/office/officeart/2005/8/layout/venn1"/>
    <dgm:cxn modelId="{E1572115-F29B-4F63-BE97-69FEB0EEAB4B}" type="presParOf" srcId="{5EF67382-1FFD-4967-A962-3DD9D2FD25F6}" destId="{9E06A67E-55D9-4DAA-A579-C470D1F5CE6D}" srcOrd="3" destOrd="0" presId="urn:microsoft.com/office/officeart/2005/8/layout/venn1"/>
    <dgm:cxn modelId="{C62A217F-06F6-456F-A1F7-0EEEB88F7C06}" type="presParOf" srcId="{5EF67382-1FFD-4967-A962-3DD9D2FD25F6}" destId="{B7245763-1BEC-421E-AB57-316E79243D6B}" srcOrd="4" destOrd="0" presId="urn:microsoft.com/office/officeart/2005/8/layout/venn1"/>
    <dgm:cxn modelId="{8E9462A9-24A8-417A-995B-8887BE3454C0}" type="presParOf" srcId="{5EF67382-1FFD-4967-A962-3DD9D2FD25F6}" destId="{A93D4E8E-6A76-42F2-A3B7-81DF5EA4BF20}" srcOrd="5" destOrd="0" presId="urn:microsoft.com/office/officeart/2005/8/layout/venn1"/>
    <dgm:cxn modelId="{AF5EFD29-DB99-411C-A624-A297BDE8CB9C}" type="presParOf" srcId="{5EF67382-1FFD-4967-A962-3DD9D2FD25F6}" destId="{58D11436-3316-412E-9E4B-65D65C63C3A1}" srcOrd="6" destOrd="0" presId="urn:microsoft.com/office/officeart/2005/8/layout/venn1"/>
    <dgm:cxn modelId="{EF8343A4-6063-40DA-9509-AE345A92D5A1}" type="presParOf" srcId="{5EF67382-1FFD-4967-A962-3DD9D2FD25F6}" destId="{FDEB6E41-FBC5-4CF7-8A85-F898517D64FC}" srcOrd="7" destOrd="0" presId="urn:microsoft.com/office/officeart/2005/8/layout/venn1"/>
    <dgm:cxn modelId="{080584B2-1252-411C-8E8D-9310A2D2822A}" type="presParOf" srcId="{5EF67382-1FFD-4967-A962-3DD9D2FD25F6}" destId="{11A6CFFB-A71A-4BB7-9360-A38F98CB432A}" srcOrd="8" destOrd="0" presId="urn:microsoft.com/office/officeart/2005/8/layout/venn1"/>
    <dgm:cxn modelId="{74C2990B-A6BF-4FE8-8A62-004F0C30B8EB}" type="presParOf" srcId="{5EF67382-1FFD-4967-A962-3DD9D2FD25F6}" destId="{E125BBA0-E1C6-4FD4-BDF0-912EC01EC83B}" srcOrd="9"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FB3D47-3BC6-4924-8500-D64412F89B78}">
      <dsp:nvSpPr>
        <dsp:cNvPr id="0" name=""/>
        <dsp:cNvSpPr/>
      </dsp:nvSpPr>
      <dsp:spPr>
        <a:xfrm>
          <a:off x="5026928" y="2490552"/>
          <a:ext cx="238577" cy="1045195"/>
        </a:xfrm>
        <a:custGeom>
          <a:avLst/>
          <a:gdLst/>
          <a:ahLst/>
          <a:cxnLst/>
          <a:rect l="0" t="0" r="0" b="0"/>
          <a:pathLst>
            <a:path>
              <a:moveTo>
                <a:pt x="238577" y="0"/>
              </a:moveTo>
              <a:lnTo>
                <a:pt x="238577" y="1045195"/>
              </a:lnTo>
              <a:lnTo>
                <a:pt x="0" y="10451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7D87EB-0944-4A8C-94EE-0303868A6228}">
      <dsp:nvSpPr>
        <dsp:cNvPr id="0" name=""/>
        <dsp:cNvSpPr/>
      </dsp:nvSpPr>
      <dsp:spPr>
        <a:xfrm>
          <a:off x="5265505" y="2490552"/>
          <a:ext cx="4123976" cy="2090390"/>
        </a:xfrm>
        <a:custGeom>
          <a:avLst/>
          <a:gdLst/>
          <a:ahLst/>
          <a:cxnLst/>
          <a:rect l="0" t="0" r="0" b="0"/>
          <a:pathLst>
            <a:path>
              <a:moveTo>
                <a:pt x="0" y="0"/>
              </a:moveTo>
              <a:lnTo>
                <a:pt x="0" y="1851813"/>
              </a:lnTo>
              <a:lnTo>
                <a:pt x="4123976" y="1851813"/>
              </a:lnTo>
              <a:lnTo>
                <a:pt x="4123976" y="2090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FC2E6E-E0A4-43BC-9F94-42C662400B0F}">
      <dsp:nvSpPr>
        <dsp:cNvPr id="0" name=""/>
        <dsp:cNvSpPr/>
      </dsp:nvSpPr>
      <dsp:spPr>
        <a:xfrm>
          <a:off x="5265505" y="2490552"/>
          <a:ext cx="1374658" cy="2090390"/>
        </a:xfrm>
        <a:custGeom>
          <a:avLst/>
          <a:gdLst/>
          <a:ahLst/>
          <a:cxnLst/>
          <a:rect l="0" t="0" r="0" b="0"/>
          <a:pathLst>
            <a:path>
              <a:moveTo>
                <a:pt x="0" y="0"/>
              </a:moveTo>
              <a:lnTo>
                <a:pt x="0" y="1851813"/>
              </a:lnTo>
              <a:lnTo>
                <a:pt x="1374658" y="1851813"/>
              </a:lnTo>
              <a:lnTo>
                <a:pt x="1374658" y="2090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32CD1C-245A-453C-9D85-1D42ED48310C}">
      <dsp:nvSpPr>
        <dsp:cNvPr id="0" name=""/>
        <dsp:cNvSpPr/>
      </dsp:nvSpPr>
      <dsp:spPr>
        <a:xfrm>
          <a:off x="3890846" y="2490552"/>
          <a:ext cx="1374658" cy="2090390"/>
        </a:xfrm>
        <a:custGeom>
          <a:avLst/>
          <a:gdLst/>
          <a:ahLst/>
          <a:cxnLst/>
          <a:rect l="0" t="0" r="0" b="0"/>
          <a:pathLst>
            <a:path>
              <a:moveTo>
                <a:pt x="1374658" y="0"/>
              </a:moveTo>
              <a:lnTo>
                <a:pt x="1374658" y="1851813"/>
              </a:lnTo>
              <a:lnTo>
                <a:pt x="0" y="1851813"/>
              </a:lnTo>
              <a:lnTo>
                <a:pt x="0" y="2090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F46FFD-F95A-40B3-9B0C-78289E0ACA8C}">
      <dsp:nvSpPr>
        <dsp:cNvPr id="0" name=""/>
        <dsp:cNvSpPr/>
      </dsp:nvSpPr>
      <dsp:spPr>
        <a:xfrm>
          <a:off x="1141529" y="2490552"/>
          <a:ext cx="4123976" cy="2090390"/>
        </a:xfrm>
        <a:custGeom>
          <a:avLst/>
          <a:gdLst/>
          <a:ahLst/>
          <a:cxnLst/>
          <a:rect l="0" t="0" r="0" b="0"/>
          <a:pathLst>
            <a:path>
              <a:moveTo>
                <a:pt x="4123976" y="0"/>
              </a:moveTo>
              <a:lnTo>
                <a:pt x="4123976" y="1851813"/>
              </a:lnTo>
              <a:lnTo>
                <a:pt x="0" y="1851813"/>
              </a:lnTo>
              <a:lnTo>
                <a:pt x="0" y="20903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5239B7-9027-43A8-8758-45645EE2E5F5}">
      <dsp:nvSpPr>
        <dsp:cNvPr id="0" name=""/>
        <dsp:cNvSpPr/>
      </dsp:nvSpPr>
      <dsp:spPr>
        <a:xfrm>
          <a:off x="3808855" y="796791"/>
          <a:ext cx="2913299" cy="169376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b-NO" sz="1600" kern="1200">
              <a:solidFill>
                <a:schemeClr val="accent6">
                  <a:lumMod val="20000"/>
                  <a:lumOff val="80000"/>
                </a:schemeClr>
              </a:solidFill>
            </a:rPr>
            <a:t>Lillestrøm kommune</a:t>
          </a:r>
          <a:br>
            <a:rPr lang="nb-NO" sz="1600" kern="1200">
              <a:solidFill>
                <a:schemeClr val="accent6">
                  <a:lumMod val="20000"/>
                  <a:lumOff val="80000"/>
                </a:schemeClr>
              </a:solidFill>
            </a:rPr>
          </a:br>
          <a:r>
            <a:rPr lang="nb-NO" sz="1600" kern="1200">
              <a:solidFill>
                <a:schemeClr val="accent6">
                  <a:lumMod val="20000"/>
                  <a:lumOff val="80000"/>
                </a:schemeClr>
              </a:solidFill>
            </a:rPr>
            <a:t>Kommunedirektør </a:t>
          </a:r>
          <a:br>
            <a:rPr lang="nb-NO" sz="1600" kern="1200">
              <a:solidFill>
                <a:schemeClr val="accent6">
                  <a:lumMod val="20000"/>
                  <a:lumOff val="80000"/>
                </a:schemeClr>
              </a:solidFill>
            </a:rPr>
          </a:br>
          <a:r>
            <a:rPr lang="nb-NO" sz="1600" kern="1200">
              <a:solidFill>
                <a:schemeClr val="accent6">
                  <a:lumMod val="20000"/>
                  <a:lumOff val="80000"/>
                </a:schemeClr>
              </a:solidFill>
            </a:rPr>
            <a:t>Bjørn </a:t>
          </a:r>
          <a:r>
            <a:rPr lang="nb-NO" sz="1600" kern="1200" err="1">
              <a:solidFill>
                <a:schemeClr val="accent6">
                  <a:lumMod val="20000"/>
                  <a:lumOff val="80000"/>
                </a:schemeClr>
              </a:solidFill>
            </a:rPr>
            <a:t>Gudbjørgsrud</a:t>
          </a:r>
          <a:endParaRPr lang="nb-NO" sz="1600" kern="1200">
            <a:solidFill>
              <a:schemeClr val="accent6">
                <a:lumMod val="20000"/>
                <a:lumOff val="80000"/>
              </a:schemeClr>
            </a:solidFill>
          </a:endParaRPr>
        </a:p>
      </dsp:txBody>
      <dsp:txXfrm>
        <a:off x="3808855" y="796791"/>
        <a:ext cx="2913299" cy="1693761"/>
      </dsp:txXfrm>
    </dsp:sp>
    <dsp:sp modelId="{5C70F6B2-47A5-4426-8050-B31994BB8E22}">
      <dsp:nvSpPr>
        <dsp:cNvPr id="0" name=""/>
        <dsp:cNvSpPr/>
      </dsp:nvSpPr>
      <dsp:spPr>
        <a:xfrm>
          <a:off x="5447" y="4580943"/>
          <a:ext cx="2272163" cy="113608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b-NO" sz="1600" kern="1200">
              <a:solidFill>
                <a:schemeClr val="accent6">
                  <a:lumMod val="20000"/>
                  <a:lumOff val="80000"/>
                </a:schemeClr>
              </a:solidFill>
            </a:rPr>
            <a:t>Oppvekst       </a:t>
          </a:r>
          <a:br>
            <a:rPr lang="nb-NO" sz="1600" kern="1200">
              <a:solidFill>
                <a:schemeClr val="accent6">
                  <a:lumMod val="20000"/>
                  <a:lumOff val="80000"/>
                </a:schemeClr>
              </a:solidFill>
            </a:rPr>
          </a:br>
          <a:r>
            <a:rPr lang="nb-NO" sz="1600" kern="1200">
              <a:solidFill>
                <a:schemeClr val="accent6">
                  <a:lumMod val="20000"/>
                  <a:lumOff val="80000"/>
                </a:schemeClr>
              </a:solidFill>
            </a:rPr>
            <a:t>Direktør </a:t>
          </a:r>
          <a:br>
            <a:rPr lang="nb-NO" sz="1600" kern="1200">
              <a:solidFill>
                <a:schemeClr val="accent6">
                  <a:lumMod val="20000"/>
                  <a:lumOff val="80000"/>
                </a:schemeClr>
              </a:solidFill>
            </a:rPr>
          </a:br>
          <a:r>
            <a:rPr lang="nb-NO" sz="1600" kern="1200">
              <a:solidFill>
                <a:schemeClr val="accent6">
                  <a:lumMod val="20000"/>
                  <a:lumOff val="80000"/>
                </a:schemeClr>
              </a:solidFill>
            </a:rPr>
            <a:t>Dagfinn Cock</a:t>
          </a:r>
        </a:p>
      </dsp:txBody>
      <dsp:txXfrm>
        <a:off x="5447" y="4580943"/>
        <a:ext cx="2272163" cy="1136081"/>
      </dsp:txXfrm>
    </dsp:sp>
    <dsp:sp modelId="{EBFAADB2-DC16-4995-856E-96B56D3E3F82}">
      <dsp:nvSpPr>
        <dsp:cNvPr id="0" name=""/>
        <dsp:cNvSpPr/>
      </dsp:nvSpPr>
      <dsp:spPr>
        <a:xfrm>
          <a:off x="2754765" y="4580943"/>
          <a:ext cx="2272163" cy="113608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b-NO" sz="1600" kern="1200">
              <a:solidFill>
                <a:schemeClr val="accent6">
                  <a:lumMod val="20000"/>
                  <a:lumOff val="80000"/>
                </a:schemeClr>
              </a:solidFill>
            </a:rPr>
            <a:t>Helse og mestring          Direktør </a:t>
          </a:r>
          <a:br>
            <a:rPr lang="nb-NO" sz="1600" kern="1200">
              <a:solidFill>
                <a:schemeClr val="accent6">
                  <a:lumMod val="20000"/>
                  <a:lumOff val="80000"/>
                </a:schemeClr>
              </a:solidFill>
            </a:rPr>
          </a:br>
          <a:r>
            <a:rPr lang="nb-NO" sz="1600" kern="1200">
              <a:solidFill>
                <a:schemeClr val="accent6">
                  <a:lumMod val="20000"/>
                  <a:lumOff val="80000"/>
                </a:schemeClr>
              </a:solidFill>
            </a:rPr>
            <a:t>Bjørg Torill Madsen</a:t>
          </a:r>
        </a:p>
      </dsp:txBody>
      <dsp:txXfrm>
        <a:off x="2754765" y="4580943"/>
        <a:ext cx="2272163" cy="1136081"/>
      </dsp:txXfrm>
    </dsp:sp>
    <dsp:sp modelId="{C0808BCC-77D8-4670-B62B-A3D4A3F0A762}">
      <dsp:nvSpPr>
        <dsp:cNvPr id="0" name=""/>
        <dsp:cNvSpPr/>
      </dsp:nvSpPr>
      <dsp:spPr>
        <a:xfrm>
          <a:off x="5504082" y="4580943"/>
          <a:ext cx="2272163" cy="113608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b-NO" sz="1600" kern="1200">
              <a:solidFill>
                <a:schemeClr val="accent6">
                  <a:lumMod val="20000"/>
                  <a:lumOff val="80000"/>
                </a:schemeClr>
              </a:solidFill>
            </a:rPr>
            <a:t>Klima og infrastruktur Direktør </a:t>
          </a:r>
          <a:br>
            <a:rPr lang="nb-NO" sz="1600" kern="1200">
              <a:solidFill>
                <a:schemeClr val="accent6">
                  <a:lumMod val="20000"/>
                  <a:lumOff val="80000"/>
                </a:schemeClr>
              </a:solidFill>
            </a:rPr>
          </a:br>
          <a:r>
            <a:rPr lang="nb-NO" sz="1600" kern="1200">
              <a:solidFill>
                <a:schemeClr val="accent6">
                  <a:lumMod val="20000"/>
                  <a:lumOff val="80000"/>
                </a:schemeClr>
              </a:solidFill>
            </a:rPr>
            <a:t>Vidar </a:t>
          </a:r>
          <a:r>
            <a:rPr lang="nb-NO" sz="1600" kern="1200" err="1">
              <a:solidFill>
                <a:schemeClr val="accent6">
                  <a:lumMod val="20000"/>
                  <a:lumOff val="80000"/>
                </a:schemeClr>
              </a:solidFill>
            </a:rPr>
            <a:t>Almsten</a:t>
          </a:r>
          <a:br>
            <a:rPr lang="nb-NO" sz="1600" kern="1200">
              <a:solidFill>
                <a:schemeClr val="accent6">
                  <a:lumMod val="20000"/>
                  <a:lumOff val="80000"/>
                </a:schemeClr>
              </a:solidFill>
            </a:rPr>
          </a:br>
          <a:endParaRPr lang="nb-NO" sz="1600" kern="1200">
            <a:solidFill>
              <a:schemeClr val="accent6">
                <a:lumMod val="20000"/>
                <a:lumOff val="80000"/>
              </a:schemeClr>
            </a:solidFill>
          </a:endParaRPr>
        </a:p>
      </dsp:txBody>
      <dsp:txXfrm>
        <a:off x="5504082" y="4580943"/>
        <a:ext cx="2272163" cy="1136081"/>
      </dsp:txXfrm>
    </dsp:sp>
    <dsp:sp modelId="{A181991F-CCAC-4F28-A67B-084ABADF3B80}">
      <dsp:nvSpPr>
        <dsp:cNvPr id="0" name=""/>
        <dsp:cNvSpPr/>
      </dsp:nvSpPr>
      <dsp:spPr>
        <a:xfrm>
          <a:off x="8253400" y="4580943"/>
          <a:ext cx="2272163" cy="113608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b-NO" sz="1600" kern="1200">
              <a:solidFill>
                <a:schemeClr val="accent6">
                  <a:lumMod val="20000"/>
                  <a:lumOff val="80000"/>
                </a:schemeClr>
              </a:solidFill>
            </a:rPr>
            <a:t>Organisasjon og Nyskapning</a:t>
          </a:r>
          <a:br>
            <a:rPr lang="nb-NO" sz="1600" kern="1200">
              <a:solidFill>
                <a:schemeClr val="accent6">
                  <a:lumMod val="20000"/>
                  <a:lumOff val="80000"/>
                </a:schemeClr>
              </a:solidFill>
            </a:rPr>
          </a:br>
          <a:r>
            <a:rPr lang="nb-NO" sz="1600" kern="1200">
              <a:solidFill>
                <a:schemeClr val="accent6">
                  <a:lumMod val="20000"/>
                  <a:lumOff val="80000"/>
                </a:schemeClr>
              </a:solidFill>
            </a:rPr>
            <a:t>Direktør</a:t>
          </a:r>
          <a:br>
            <a:rPr lang="nb-NO" sz="1600" kern="1200">
              <a:solidFill>
                <a:schemeClr val="accent6">
                  <a:lumMod val="20000"/>
                  <a:lumOff val="80000"/>
                </a:schemeClr>
              </a:solidFill>
            </a:rPr>
          </a:br>
          <a:r>
            <a:rPr lang="nb-NO" sz="1600" kern="1200">
              <a:solidFill>
                <a:schemeClr val="accent6">
                  <a:lumMod val="20000"/>
                  <a:lumOff val="80000"/>
                </a:schemeClr>
              </a:solidFill>
            </a:rPr>
            <a:t>Bente Gravdal</a:t>
          </a:r>
          <a:br>
            <a:rPr lang="nb-NO" sz="1600" kern="1200"/>
          </a:br>
          <a:r>
            <a:rPr lang="nb-NO" sz="1600" kern="1200"/>
            <a:t>                 </a:t>
          </a:r>
        </a:p>
      </dsp:txBody>
      <dsp:txXfrm>
        <a:off x="8253400" y="4580943"/>
        <a:ext cx="2272163" cy="1136081"/>
      </dsp:txXfrm>
    </dsp:sp>
    <dsp:sp modelId="{43891CC0-C326-4E3E-889C-0FD69C3F824A}">
      <dsp:nvSpPr>
        <dsp:cNvPr id="0" name=""/>
        <dsp:cNvSpPr/>
      </dsp:nvSpPr>
      <dsp:spPr>
        <a:xfrm>
          <a:off x="2333528" y="2967707"/>
          <a:ext cx="2693399" cy="113608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b-NO" sz="1600" kern="1200">
              <a:solidFill>
                <a:schemeClr val="accent6">
                  <a:lumMod val="20000"/>
                  <a:lumOff val="80000"/>
                </a:schemeClr>
              </a:solidFill>
            </a:rPr>
            <a:t>Kommuneadvokaten</a:t>
          </a:r>
          <a:br>
            <a:rPr lang="nb-NO" sz="1600" kern="1200">
              <a:solidFill>
                <a:schemeClr val="accent6">
                  <a:lumMod val="20000"/>
                  <a:lumOff val="80000"/>
                </a:schemeClr>
              </a:solidFill>
            </a:rPr>
          </a:br>
          <a:r>
            <a:rPr lang="nb-NO" sz="1600" kern="1200">
              <a:solidFill>
                <a:schemeClr val="accent6">
                  <a:lumMod val="20000"/>
                  <a:lumOff val="80000"/>
                </a:schemeClr>
              </a:solidFill>
            </a:rPr>
            <a:t>Kommuneadvokat Ingrid Walmsnæss Wehn</a:t>
          </a:r>
        </a:p>
      </dsp:txBody>
      <dsp:txXfrm>
        <a:off x="2333528" y="2967707"/>
        <a:ext cx="2693399" cy="11360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141596-9AF2-4F20-BA46-19859292453E}">
      <dsp:nvSpPr>
        <dsp:cNvPr id="0" name=""/>
        <dsp:cNvSpPr/>
      </dsp:nvSpPr>
      <dsp:spPr>
        <a:xfrm>
          <a:off x="2492635" y="1252927"/>
          <a:ext cx="1538683" cy="153868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0691352-C482-4E20-B2F5-81634F773167}">
      <dsp:nvSpPr>
        <dsp:cNvPr id="0" name=""/>
        <dsp:cNvSpPr/>
      </dsp:nvSpPr>
      <dsp:spPr>
        <a:xfrm>
          <a:off x="2231712" y="0"/>
          <a:ext cx="2060528" cy="103311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nb-NO" sz="1600" kern="1200"/>
            <a:t>Fremtidsrettede </a:t>
          </a:r>
          <a:br>
            <a:rPr lang="nb-NO" sz="1600" kern="1200"/>
          </a:br>
          <a:r>
            <a:rPr lang="nb-NO" sz="1600" kern="1200"/>
            <a:t>virksomheter innenfor</a:t>
          </a:r>
          <a:br>
            <a:rPr lang="nb-NO" sz="1600" kern="1200"/>
          </a:br>
          <a:r>
            <a:rPr lang="nb-NO" sz="1600" kern="1200"/>
            <a:t>klima, energi, miljø og helse</a:t>
          </a:r>
          <a:endParaRPr lang="en-US" sz="1600" kern="1200"/>
        </a:p>
      </dsp:txBody>
      <dsp:txXfrm>
        <a:off x="2231712" y="0"/>
        <a:ext cx="2060528" cy="1033115"/>
      </dsp:txXfrm>
    </dsp:sp>
    <dsp:sp modelId="{4693ECAA-D9C6-47CF-BF25-DF6BA069E48A}">
      <dsp:nvSpPr>
        <dsp:cNvPr id="0" name=""/>
        <dsp:cNvSpPr/>
      </dsp:nvSpPr>
      <dsp:spPr>
        <a:xfrm>
          <a:off x="3077950" y="1678044"/>
          <a:ext cx="1538683" cy="153868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9E06A67E-55D9-4DAA-A579-C470D1F5CE6D}">
      <dsp:nvSpPr>
        <dsp:cNvPr id="0" name=""/>
        <dsp:cNvSpPr/>
      </dsp:nvSpPr>
      <dsp:spPr>
        <a:xfrm>
          <a:off x="4739112" y="1362833"/>
          <a:ext cx="1600230" cy="112104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nb-NO" sz="1600" kern="1200"/>
            <a:t>Innovasjon, gründerskap og klynger</a:t>
          </a:r>
          <a:endParaRPr lang="en-US" sz="1600" kern="1200"/>
        </a:p>
      </dsp:txBody>
      <dsp:txXfrm>
        <a:off x="4739112" y="1362833"/>
        <a:ext cx="1600230" cy="1121040"/>
      </dsp:txXfrm>
    </dsp:sp>
    <dsp:sp modelId="{B7245763-1BEC-421E-AB57-316E79243D6B}">
      <dsp:nvSpPr>
        <dsp:cNvPr id="0" name=""/>
        <dsp:cNvSpPr/>
      </dsp:nvSpPr>
      <dsp:spPr>
        <a:xfrm>
          <a:off x="2854533" y="2366494"/>
          <a:ext cx="1538683" cy="153868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A93D4E8E-6A76-42F2-A3B7-81DF5EA4BF20}">
      <dsp:nvSpPr>
        <dsp:cNvPr id="0" name=""/>
        <dsp:cNvSpPr/>
      </dsp:nvSpPr>
      <dsp:spPr>
        <a:xfrm>
          <a:off x="4492923" y="3275197"/>
          <a:ext cx="1600230" cy="112104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nb-NO" sz="1600" kern="1200"/>
            <a:t>Opplevelser og kreative næringer</a:t>
          </a:r>
          <a:endParaRPr lang="en-US" sz="1600" kern="1200"/>
        </a:p>
      </dsp:txBody>
      <dsp:txXfrm>
        <a:off x="4492923" y="3275197"/>
        <a:ext cx="1600230" cy="1121040"/>
      </dsp:txXfrm>
    </dsp:sp>
    <dsp:sp modelId="{58D11436-3316-412E-9E4B-65D65C63C3A1}">
      <dsp:nvSpPr>
        <dsp:cNvPr id="0" name=""/>
        <dsp:cNvSpPr/>
      </dsp:nvSpPr>
      <dsp:spPr>
        <a:xfrm>
          <a:off x="2130737" y="2366494"/>
          <a:ext cx="1538683" cy="153868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DEB6E41-FBC5-4CF7-8A85-F898517D64FC}">
      <dsp:nvSpPr>
        <dsp:cNvPr id="0" name=""/>
        <dsp:cNvSpPr/>
      </dsp:nvSpPr>
      <dsp:spPr>
        <a:xfrm>
          <a:off x="430799" y="3275197"/>
          <a:ext cx="1600230" cy="112104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nb-NO" sz="1600" kern="1200"/>
            <a:t>Attraktiv bo- og arbeidskommune</a:t>
          </a:r>
          <a:endParaRPr lang="en-US" sz="1600" kern="1200"/>
        </a:p>
      </dsp:txBody>
      <dsp:txXfrm>
        <a:off x="430799" y="3275197"/>
        <a:ext cx="1600230" cy="1121040"/>
      </dsp:txXfrm>
    </dsp:sp>
    <dsp:sp modelId="{11A6CFFB-A71A-4BB7-9360-A38F98CB432A}">
      <dsp:nvSpPr>
        <dsp:cNvPr id="0" name=""/>
        <dsp:cNvSpPr/>
      </dsp:nvSpPr>
      <dsp:spPr>
        <a:xfrm>
          <a:off x="1907320" y="1678044"/>
          <a:ext cx="1538683" cy="153868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125BBA0-E1C6-4FD4-BDF0-912EC01EC83B}">
      <dsp:nvSpPr>
        <dsp:cNvPr id="0" name=""/>
        <dsp:cNvSpPr/>
      </dsp:nvSpPr>
      <dsp:spPr>
        <a:xfrm>
          <a:off x="184610" y="1362833"/>
          <a:ext cx="1600230" cy="112104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nb-NO" sz="1600" kern="1200"/>
            <a:t>Næringsvennlig kommune</a:t>
          </a:r>
          <a:endParaRPr lang="en-US" sz="1600" kern="1200"/>
        </a:p>
      </dsp:txBody>
      <dsp:txXfrm>
        <a:off x="184610" y="1362833"/>
        <a:ext cx="1600230" cy="112104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382FAD-9791-4BE6-A496-43F6EF922D0A}" type="datetimeFigureOut">
              <a:rPr lang="nb-NO" smtClean="0"/>
              <a:t>29.06.2026</a:t>
            </a:fld>
            <a:endParaRPr lang="nb-NO"/>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15B3D8-2000-4493-A6DE-9426057FF865}" type="slidenum">
              <a:rPr lang="nb-NO" smtClean="0"/>
              <a:t>‹#›</a:t>
            </a:fld>
            <a:endParaRPr lang="nb-NO"/>
          </a:p>
        </p:txBody>
      </p:sp>
    </p:spTree>
    <p:extLst>
      <p:ext uri="{BB962C8B-B14F-4D97-AF65-F5344CB8AC3E}">
        <p14:creationId xmlns:p14="http://schemas.microsoft.com/office/powerpoint/2010/main" val="257600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regionalanalyse.no/rapport/3030/2/1"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regionalanalyse.no/rapport/3030/2/1"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sz="1800" b="1">
                <a:effectLst/>
                <a:latin typeface="Calibri" panose="020F0502020204030204" pitchFamily="34" charset="0"/>
                <a:ea typeface="Calibri" panose="020F0502020204030204" pitchFamily="34" charset="0"/>
                <a:cs typeface="Times New Roman" panose="02020603050405020304" pitchFamily="18" charset="0"/>
              </a:rPr>
              <a:t>Lillestrøm kommune</a:t>
            </a:r>
          </a:p>
          <a:p>
            <a:pPr marL="285750" indent="-285750">
              <a:buFontTx/>
              <a:buChar char="-"/>
            </a:pPr>
            <a:r>
              <a:rPr lang="nb-NO" sz="1800">
                <a:effectLst/>
                <a:latin typeface="Calibri" panose="020F0502020204030204" pitchFamily="34" charset="0"/>
                <a:ea typeface="Calibri" panose="020F0502020204030204" pitchFamily="34" charset="0"/>
                <a:cs typeface="Times New Roman" panose="02020603050405020304" pitchFamily="18" charset="0"/>
              </a:rPr>
              <a:t>Lillestrøm kommune ligger i Viken, midt mellom Oslo og hovedflyplassen på Gardermoen. Kommunen er i sterk utvikling med byen Lillestrøm som et lokalt, regionalt og nasjonalt møtested. Kommunen ble dannet 1. januar 2020 ved sammenslåing av Fet, Skedsmo og Sørum kommuner.</a:t>
            </a:r>
          </a:p>
          <a:p>
            <a:pPr marL="285750" indent="-285750">
              <a:buFontTx/>
              <a:buChar char="-"/>
            </a:pPr>
            <a:r>
              <a:rPr lang="nb-NO" sz="1800">
                <a:effectLst/>
                <a:latin typeface="Calibri" panose="020F0502020204030204" pitchFamily="34" charset="0"/>
                <a:ea typeface="Calibri" panose="020F0502020204030204" pitchFamily="34" charset="0"/>
                <a:cs typeface="Times New Roman" panose="02020603050405020304" pitchFamily="18" charset="0"/>
              </a:rPr>
              <a:t>Ulikhetene forener oss: Lillestrøm kommune, der by og bygd møtes og det er rom for å være seg selv. Kommunen forener byliv, det landlige og et dynamisk forskningsmiljø.</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Hos oss kan du nyte det urbane livet med spennende kultur og historie til høyteknologi og fremtidsvisjoner. Samtidig er vi en landlig kommune med mange friluftsmuligheter. Vi er også en flerkulturell og fargerik kommune, med en befolkning som kommer fra hele landet og alle verdens hjørner. En smeltedigel for ulikheter som forener oss.</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Tx/>
              <a:buChar char="-"/>
            </a:pP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endParaRPr lang="nb-NO" sz="1800">
              <a:effectLst/>
              <a:latin typeface="Calibri" panose="020F0502020204030204" pitchFamily="34" charset="0"/>
              <a:cs typeface="Times New Roman" panose="02020603050405020304" pitchFamily="18" charset="0"/>
            </a:endParaRPr>
          </a:p>
        </p:txBody>
      </p:sp>
      <p:sp>
        <p:nvSpPr>
          <p:cNvPr id="4" name="Plassholder for lysbildenummer 3"/>
          <p:cNvSpPr>
            <a:spLocks noGrp="1"/>
          </p:cNvSpPr>
          <p:nvPr>
            <p:ph type="sldNum" sz="quarter" idx="5"/>
          </p:nvPr>
        </p:nvSpPr>
        <p:spPr/>
        <p:txBody>
          <a:bodyPr/>
          <a:lstStyle/>
          <a:p>
            <a:fld id="{BD15B3D8-2000-4493-A6DE-9426057FF865}" type="slidenum">
              <a:rPr lang="nb-NO" smtClean="0"/>
              <a:t>1</a:t>
            </a:fld>
            <a:endParaRPr lang="nb-NO"/>
          </a:p>
        </p:txBody>
      </p:sp>
    </p:spTree>
    <p:extLst>
      <p:ext uri="{BB962C8B-B14F-4D97-AF65-F5344CB8AC3E}">
        <p14:creationId xmlns:p14="http://schemas.microsoft.com/office/powerpoint/2010/main" val="3899026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HISTORIE</a:t>
            </a:r>
          </a:p>
          <a:p>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Grunnlaget for bosetningen ble skapt av våre vannveier som binder kommunen sammen, hvor tømmerfløting og sagbrukene ga jobb og utvikling til området. </a:t>
            </a:r>
            <a:endParaRPr lang="nb-NO" sz="1200">
              <a:effectLst/>
              <a:latin typeface="Times New Roman" panose="02020603050405020304" pitchFamily="18" charset="0"/>
              <a:ea typeface="Times New Roman" panose="02020603050405020304" pitchFamily="18" charset="0"/>
            </a:endParaRPr>
          </a:p>
          <a:p>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Lillestrøm har i mange hundre år vært preget av sagbruksvirksomhet. Fra midten av 1800-tallet dominerte trelastindustri og jernbanen i byen.</a:t>
            </a:r>
            <a:b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br>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Hovedbanen og Kongsvingerbanen ble åpnet, og Lillestrøm ble en viktig stasjonsby og et knutepunkt. På kort tid vokste det frem mange dampsager langs elvebredden, og behovet for arbeidskraft gjorde at mange arbeidere bosatte seg her. Slik vokste det frem en by langs elva og jernbanen, som fikk kallenavnet «Flisbyen».</a:t>
            </a:r>
            <a:endParaRPr lang="nb-NO" sz="1200">
              <a:effectLst/>
              <a:latin typeface="Times New Roman" panose="02020603050405020304" pitchFamily="18" charset="0"/>
              <a:ea typeface="Times New Roman" panose="02020603050405020304" pitchFamily="18" charset="0"/>
            </a:endParaRPr>
          </a:p>
          <a:p>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 1912 ble en av verdens eldste flyplasser etablert på Kjeller. Etter hvert dannet det seg et lite tettsted rundt Forsvarets virksomhet på Kjeller, med industri og forskningsinstitusjoner. Kjeller flyplass og virksomheten der har også hatt stor betydning for fremveksten av Lillestrøm. </a:t>
            </a:r>
            <a:endParaRPr lang="nb-NO" sz="1200">
              <a:effectLst/>
              <a:latin typeface="Times New Roman" panose="02020603050405020304" pitchFamily="18" charset="0"/>
              <a:ea typeface="Times New Roman" panose="02020603050405020304" pitchFamily="18" charset="0"/>
            </a:endParaRPr>
          </a:p>
          <a:p>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Etter andre verdenskrig fortsatte Lillestrøm å vokse. I 1947 ble det utarbeidet en byplan, med en gatestruktur som fortsatt definerer byen i dag, og som la grunnlaget for et mer urbant sentrum.</a:t>
            </a:r>
            <a:endParaRPr lang="nb-NO" sz="1200">
              <a:effectLst/>
              <a:latin typeface="Times New Roman" panose="02020603050405020304" pitchFamily="18" charset="0"/>
              <a:ea typeface="Times New Roman" panose="02020603050405020304" pitchFamily="18" charset="0"/>
            </a:endParaRPr>
          </a:p>
          <a:p>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Lillestrøm endret seg etter hvert fra å være en industriby til å bli en handels- og serviceby. Lillestrøm har mange historiske bygninger i sentrum som forteller om byens historie. Blant disse er stasjonsbygningen, lokstallen, Lillestrøm kinoteater som i dager kultursenter, og </a:t>
            </a:r>
            <a:r>
              <a:rPr lang="nb-NO" sz="120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tærudgårdene</a:t>
            </a:r>
            <a:r>
              <a:rPr lang="nb-NO"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Småhusene representerer det typiske Lillestrømhuset, et trehus i en enkel sveitserstil og halvannen etasje høyt. De ligger i rette gateløp på romslige tomter med uthus i samme stil. Ivaretakelse av dette kulturmiljøet skaper identitet og tilhørighet, kulturforståelse og verdiskaping.</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3</a:t>
            </a:fld>
            <a:endParaRPr lang="nb-NO"/>
          </a:p>
        </p:txBody>
      </p:sp>
    </p:spTree>
    <p:extLst>
      <p:ext uri="{BB962C8B-B14F-4D97-AF65-F5344CB8AC3E}">
        <p14:creationId xmlns:p14="http://schemas.microsoft.com/office/powerpoint/2010/main" val="4199200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b="0" i="0">
                <a:solidFill>
                  <a:srgbClr val="333333"/>
                </a:solidFill>
                <a:effectLst/>
                <a:latin typeface="Open sans" panose="020B0606030504020204" pitchFamily="34" charset="0"/>
              </a:rPr>
              <a:t>Lillestrøm har hatt vekst i folketallet siden 2000. Veksten har blitt sterkere de siste årene. Siden 2000 har folketallet i Lillestrøm økt med 57,1 prosent, mens veksten i Norge har vært 23,6 prosent. Kilde: </a:t>
            </a:r>
            <a:r>
              <a:rPr lang="nb-NO" sz="1800">
                <a:hlinkClick r:id="rId3"/>
              </a:rPr>
              <a:t>Regional analyse</a:t>
            </a:r>
            <a:endParaRPr lang="nb-NO" sz="1800"/>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4</a:t>
            </a:fld>
            <a:endParaRPr lang="nb-NO"/>
          </a:p>
        </p:txBody>
      </p:sp>
    </p:spTree>
    <p:extLst>
      <p:ext uri="{BB962C8B-B14F-4D97-AF65-F5344CB8AC3E}">
        <p14:creationId xmlns:p14="http://schemas.microsoft.com/office/powerpoint/2010/main" val="4155853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29D5F-A0AD-27CD-7B85-567212A14D03}"/>
            </a:ext>
          </a:extLst>
        </p:cNvPr>
        <p:cNvGrpSpPr/>
        <p:nvPr/>
      </p:nvGrpSpPr>
      <p:grpSpPr>
        <a:xfrm>
          <a:off x="0" y="0"/>
          <a:ext cx="0" cy="0"/>
          <a:chOff x="0" y="0"/>
          <a:chExt cx="0" cy="0"/>
        </a:xfrm>
      </p:grpSpPr>
      <p:sp>
        <p:nvSpPr>
          <p:cNvPr id="2" name="Plassholder for lysbilde 1">
            <a:extLst>
              <a:ext uri="{FF2B5EF4-FFF2-40B4-BE49-F238E27FC236}">
                <a16:creationId xmlns:a16="http://schemas.microsoft.com/office/drawing/2014/main" id="{BE8500FD-01FD-8773-80DB-22523002C420}"/>
              </a:ext>
            </a:extLst>
          </p:cNvPr>
          <p:cNvSpPr>
            <a:spLocks noGrp="1" noRot="1" noChangeAspect="1"/>
          </p:cNvSpPr>
          <p:nvPr>
            <p:ph type="sldImg"/>
          </p:nvPr>
        </p:nvSpPr>
        <p:spPr/>
      </p:sp>
      <p:sp>
        <p:nvSpPr>
          <p:cNvPr id="3" name="Plassholder for notater 2">
            <a:extLst>
              <a:ext uri="{FF2B5EF4-FFF2-40B4-BE49-F238E27FC236}">
                <a16:creationId xmlns:a16="http://schemas.microsoft.com/office/drawing/2014/main" id="{CD73E423-A0D5-CB02-4A61-7602B371D7E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b="0" i="0">
                <a:solidFill>
                  <a:srgbClr val="333333"/>
                </a:solidFill>
                <a:effectLst/>
                <a:latin typeface="Open sans" panose="020B0606030504020204" pitchFamily="34" charset="0"/>
              </a:rPr>
              <a:t>Lillestrøm har hatt vekst i folketallet siden 2000. Veksten har blitt sterkere de siste årene. Siden 2000 har folketallet i Lillestrøm økt med 57,1 prosent, mens veksten i Norge har vært 23,6 prosent. Kilde: </a:t>
            </a:r>
            <a:r>
              <a:rPr lang="nb-NO" sz="1800">
                <a:hlinkClick r:id="rId3"/>
              </a:rPr>
              <a:t>Regional analyse</a:t>
            </a:r>
            <a:endParaRPr lang="nb-NO" sz="1800"/>
          </a:p>
          <a:p>
            <a:endParaRPr lang="nb-NO"/>
          </a:p>
        </p:txBody>
      </p:sp>
      <p:sp>
        <p:nvSpPr>
          <p:cNvPr id="4" name="Plassholder for lysbildenummer 3">
            <a:extLst>
              <a:ext uri="{FF2B5EF4-FFF2-40B4-BE49-F238E27FC236}">
                <a16:creationId xmlns:a16="http://schemas.microsoft.com/office/drawing/2014/main" id="{869543F6-66AB-67BC-2BEE-AB8BDAD1FC67}"/>
              </a:ext>
            </a:extLst>
          </p:cNvPr>
          <p:cNvSpPr>
            <a:spLocks noGrp="1"/>
          </p:cNvSpPr>
          <p:nvPr>
            <p:ph type="sldNum" sz="quarter" idx="5"/>
          </p:nvPr>
        </p:nvSpPr>
        <p:spPr/>
        <p:txBody>
          <a:bodyPr/>
          <a:lstStyle/>
          <a:p>
            <a:fld id="{BD15B3D8-2000-4493-A6DE-9426057FF865}" type="slidenum">
              <a:rPr lang="nb-NO" smtClean="0"/>
              <a:t>5</a:t>
            </a:fld>
            <a:endParaRPr lang="nb-NO"/>
          </a:p>
        </p:txBody>
      </p:sp>
    </p:spTree>
    <p:extLst>
      <p:ext uri="{BB962C8B-B14F-4D97-AF65-F5344CB8AC3E}">
        <p14:creationId xmlns:p14="http://schemas.microsoft.com/office/powerpoint/2010/main" val="3646608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Alternativ 1: Det er ulikhetene som forener oss. Vi ser Lillestrøm kommune gjennom øynene til tre ulike innbyggere. </a:t>
            </a:r>
          </a:p>
        </p:txBody>
      </p:sp>
      <p:sp>
        <p:nvSpPr>
          <p:cNvPr id="4" name="Plassholder for lysbildenummer 3"/>
          <p:cNvSpPr>
            <a:spLocks noGrp="1"/>
          </p:cNvSpPr>
          <p:nvPr>
            <p:ph type="sldNum" sz="quarter" idx="5"/>
          </p:nvPr>
        </p:nvSpPr>
        <p:spPr/>
        <p:txBody>
          <a:bodyPr/>
          <a:lstStyle/>
          <a:p>
            <a:fld id="{BD15B3D8-2000-4493-A6DE-9426057FF865}" type="slidenum">
              <a:rPr lang="nb-NO" smtClean="0"/>
              <a:t>8</a:t>
            </a:fld>
            <a:endParaRPr lang="nb-NO"/>
          </a:p>
        </p:txBody>
      </p:sp>
    </p:spTree>
    <p:extLst>
      <p:ext uri="{BB962C8B-B14F-4D97-AF65-F5344CB8AC3E}">
        <p14:creationId xmlns:p14="http://schemas.microsoft.com/office/powerpoint/2010/main" val="1747260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Alternativ 2: Det er ulikhetene som forener oss. Ved sammenslåingen samlet vi ulike innbyggere på Lillestrøm kultursenter for å presentere diktet «Det er ulikhetene som forener oss»</a:t>
            </a:r>
          </a:p>
        </p:txBody>
      </p:sp>
      <p:sp>
        <p:nvSpPr>
          <p:cNvPr id="4" name="Plassholder for lysbildenummer 3"/>
          <p:cNvSpPr>
            <a:spLocks noGrp="1"/>
          </p:cNvSpPr>
          <p:nvPr>
            <p:ph type="sldNum" sz="quarter" idx="5"/>
          </p:nvPr>
        </p:nvSpPr>
        <p:spPr/>
        <p:txBody>
          <a:bodyPr/>
          <a:lstStyle/>
          <a:p>
            <a:fld id="{BD15B3D8-2000-4493-A6DE-9426057FF865}" type="slidenum">
              <a:rPr lang="nb-NO" smtClean="0"/>
              <a:t>9</a:t>
            </a:fld>
            <a:endParaRPr lang="nb-NO"/>
          </a:p>
        </p:txBody>
      </p:sp>
    </p:spTree>
    <p:extLst>
      <p:ext uri="{BB962C8B-B14F-4D97-AF65-F5344CB8AC3E}">
        <p14:creationId xmlns:p14="http://schemas.microsoft.com/office/powerpoint/2010/main" val="3716652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HISTORIE</a:t>
            </a:r>
          </a:p>
          <a:p>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Grunnlaget for bosetningen ble skapt av våre vannveier som binder kommunen sammen, hvor tømmerfløting og sagbrukene ga jobb og utvikling til området. </a:t>
            </a:r>
            <a:endParaRPr lang="nb-NO" sz="1800">
              <a:effectLst/>
              <a:latin typeface="Times New Roman" panose="02020603050405020304" pitchFamily="18" charset="0"/>
              <a:ea typeface="Times New Roman" panose="02020603050405020304" pitchFamily="18" charset="0"/>
            </a:endParaRPr>
          </a:p>
          <a:p>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Lillestrøm har i mange hundre år vært preget av sagbruksvirksomhet. Fra midten av 1800-tallet dominerte trelastindustri og jernbanen i byen.</a:t>
            </a:r>
            <a:b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b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Hovedbanen og Kongsvingerbanen ble åpnet, og Lillestrøm ble en viktig stasjonsby og et knutepunkt. På kort tid vokste det frem mange dampsager langs elvebredden, og behovet for arbeidskraft gjorde at mange arbeidere bosatte seg her. Slik vokste det frem en by langs elva og jernbanen, som fikk kallenavnet «Flisbyen».</a:t>
            </a:r>
            <a:endParaRPr lang="nb-NO" sz="1800">
              <a:effectLst/>
              <a:latin typeface="Times New Roman" panose="02020603050405020304" pitchFamily="18" charset="0"/>
              <a:ea typeface="Times New Roman" panose="02020603050405020304" pitchFamily="18" charset="0"/>
            </a:endParaRPr>
          </a:p>
          <a:p>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 1912 ble en av verdens eldste flyplasser etablert på Kjeller. Etter hvert dannet det seg et lite tettsted rundt Forsvarets virksomhet på Kjeller, med industri og forskningsinstitusjoner. Kjeller flyplass og virksomheten der har også hatt stor betydning for fremveksten av Lillestrøm. </a:t>
            </a:r>
            <a:endParaRPr lang="nb-NO" sz="1800">
              <a:effectLst/>
              <a:latin typeface="Times New Roman" panose="02020603050405020304" pitchFamily="18" charset="0"/>
              <a:ea typeface="Times New Roman" panose="02020603050405020304" pitchFamily="18" charset="0"/>
            </a:endParaRPr>
          </a:p>
          <a:p>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Etter andre verdenskrig fortsatte Lillestrøm å vokse. I 1947 ble det utarbeidet en byplan, med en gatestruktur som fortsatt definerer byen i dag, og som la grunnlaget for et mer urbant sentrum.</a:t>
            </a:r>
            <a:endParaRPr lang="nb-NO" sz="1800">
              <a:effectLst/>
              <a:latin typeface="Times New Roman" panose="02020603050405020304" pitchFamily="18" charset="0"/>
              <a:ea typeface="Times New Roman" panose="02020603050405020304" pitchFamily="18" charset="0"/>
            </a:endParaRPr>
          </a:p>
          <a:p>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Lillestrøm endret seg etter hvert fra å være en industriby til å bli en handels- og serviceby. Lillestrøm har mange historiske bygninger i sentrum som forteller om byens historie. Blant disse er stasjonsbygningen, lokstallen, Lillestrøm kinoteater som i dager kultursenter, og </a:t>
            </a:r>
            <a:r>
              <a:rPr lang="nb-NO" sz="180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tærudgårdene</a:t>
            </a: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Småhusene representerer det typiske Lillestrømhuset, et trehus i en enkel sveitserstil og halvannen etasje høyt. De ligger i rette gateløp på romslige tomter med uthus i samme stil. Ivaretakelse av dette kulturmiljøet skaper identitet og tilhørighet, kulturforståelse og verdiskaping.</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10</a:t>
            </a:fld>
            <a:endParaRPr lang="nb-NO"/>
          </a:p>
        </p:txBody>
      </p:sp>
    </p:spTree>
    <p:extLst>
      <p:ext uri="{BB962C8B-B14F-4D97-AF65-F5344CB8AC3E}">
        <p14:creationId xmlns:p14="http://schemas.microsoft.com/office/powerpoint/2010/main" val="2777665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11</a:t>
            </a:fld>
            <a:endParaRPr lang="nb-NO"/>
          </a:p>
        </p:txBody>
      </p:sp>
    </p:spTree>
    <p:extLst>
      <p:ext uri="{BB962C8B-B14F-4D97-AF65-F5344CB8AC3E}">
        <p14:creationId xmlns:p14="http://schemas.microsoft.com/office/powerpoint/2010/main" val="11805136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Stokkebåten anslås å være over 2000 år gammel og ble først funnet så sent som i 1993 av en turgåer ved Bingen lenser. S</a:t>
            </a:r>
            <a:r>
              <a:rPr lang="nb-NO" sz="1200" b="0" i="0" u="none" strike="noStrike" kern="1200">
                <a:solidFill>
                  <a:schemeClr val="tx1"/>
                </a:solidFill>
                <a:effectLst/>
                <a:latin typeface="+mn-lt"/>
                <a:ea typeface="+mn-ea"/>
                <a:cs typeface="+mn-cs"/>
              </a:rPr>
              <a:t>tokkebåtfunnet rangeres som den eldste båtfunnet i Norge, ca. 1.000 år eldre enn Osebergskipet.</a:t>
            </a:r>
          </a:p>
          <a:p>
            <a:endParaRPr lang="nb-NO" sz="1200" b="0" i="0" u="none" strike="noStrike" kern="1200">
              <a:solidFill>
                <a:schemeClr val="tx1"/>
              </a:solidFill>
              <a:effectLst/>
              <a:latin typeface="+mn-lt"/>
              <a:ea typeface="+mn-ea"/>
              <a:cs typeface="+mn-cs"/>
            </a:endParaRPr>
          </a:p>
          <a:p>
            <a:r>
              <a:rPr lang="nb-NO" sz="1200" b="0" i="0" u="none" strike="noStrike" kern="1200">
                <a:solidFill>
                  <a:schemeClr val="tx1"/>
                </a:solidFill>
                <a:effectLst/>
                <a:latin typeface="+mn-lt"/>
                <a:ea typeface="+mn-ea"/>
                <a:cs typeface="+mn-cs"/>
              </a:rPr>
              <a:t>I 1895 konstruerte Hans Torgersen Vestby fra Vestby i Strømmen det som ikke bare var Norges første bil, men den må også ha vært den første eller andre bilen med forbrenningsmotor som i det hele tatt er konstruert i Norden. Kjøretøyet tilbakela strekningen fra Strømmen til Kristiania for egen maskin og var drevet av en petroleumsmotor, antagelig bensin.</a:t>
            </a:r>
          </a:p>
          <a:p>
            <a:endParaRPr lang="nb-NO" sz="1200" b="0" i="0" u="none" strike="noStrike" kern="1200">
              <a:solidFill>
                <a:schemeClr val="tx1"/>
              </a:solidFill>
              <a:effectLst/>
              <a:latin typeface="+mn-lt"/>
              <a:ea typeface="+mn-ea"/>
              <a:cs typeface="+mn-cs"/>
            </a:endParaRPr>
          </a:p>
          <a:p>
            <a:endParaRPr lang="nb-NO" sz="1200" b="0" i="0" u="none" strike="noStrike" kern="1200">
              <a:solidFill>
                <a:schemeClr val="tx1"/>
              </a:solidFill>
              <a:effectLst/>
              <a:latin typeface="+mn-lt"/>
              <a:ea typeface="+mn-ea"/>
              <a:cs typeface="+mn-cs"/>
            </a:endParaRPr>
          </a:p>
          <a:p>
            <a:r>
              <a:rPr lang="nb-NO" sz="1200" b="0" i="0" u="none" strike="noStrike" kern="1200">
                <a:solidFill>
                  <a:schemeClr val="tx1"/>
                </a:solidFill>
                <a:effectLst/>
                <a:latin typeface="+mn-lt"/>
                <a:ea typeface="+mn-ea"/>
                <a:cs typeface="+mn-cs"/>
              </a:rPr>
              <a:t>Kjeller flyplass er Norges eldste flyplass, og en av verdens eldste flyplasser som er i drift. </a:t>
            </a:r>
            <a:r>
              <a:rPr lang="nb-NO" sz="1200" b="0" i="0" u="none" strike="noStrike" kern="1200" err="1">
                <a:solidFill>
                  <a:schemeClr val="tx1"/>
                </a:solidFill>
                <a:effectLst/>
                <a:latin typeface="+mn-lt"/>
                <a:ea typeface="+mn-ea"/>
                <a:cs typeface="+mn-cs"/>
              </a:rPr>
              <a:t>Fyplassen</a:t>
            </a:r>
            <a:r>
              <a:rPr lang="nb-NO" sz="1200" b="0" i="0" u="none" strike="noStrike" kern="1200">
                <a:solidFill>
                  <a:schemeClr val="tx1"/>
                </a:solidFill>
                <a:effectLst/>
                <a:latin typeface="+mn-lt"/>
                <a:ea typeface="+mn-ea"/>
                <a:cs typeface="+mn-cs"/>
              </a:rPr>
              <a:t> ble åpnet i 1912 uten noen egentlig rullebane, men mer som et gressbevokst "</a:t>
            </a:r>
            <a:r>
              <a:rPr lang="nb-NO" sz="1200" b="0" i="0" u="none" strike="noStrike" kern="1200" err="1">
                <a:solidFill>
                  <a:schemeClr val="tx1"/>
                </a:solidFill>
                <a:effectLst/>
                <a:latin typeface="+mn-lt"/>
                <a:ea typeface="+mn-ea"/>
                <a:cs typeface="+mn-cs"/>
              </a:rPr>
              <a:t>flyvefelt</a:t>
            </a:r>
            <a:r>
              <a:rPr lang="nb-NO" sz="1200" b="0" i="0" u="none" strike="noStrike" kern="1200">
                <a:solidFill>
                  <a:schemeClr val="tx1"/>
                </a:solidFill>
                <a:effectLst/>
                <a:latin typeface="+mn-lt"/>
                <a:ea typeface="+mn-ea"/>
                <a:cs typeface="+mn-cs"/>
              </a:rPr>
              <a:t>". </a:t>
            </a:r>
          </a:p>
          <a:p>
            <a:endParaRPr lang="nb-NO" sz="1200" b="0" i="0" u="none" strike="noStrike" kern="1200">
              <a:solidFill>
                <a:schemeClr val="tx1"/>
              </a:solidFill>
              <a:effectLst/>
              <a:latin typeface="+mn-lt"/>
              <a:ea typeface="+mn-ea"/>
              <a:cs typeface="+mn-cs"/>
            </a:endParaRPr>
          </a:p>
          <a:p>
            <a:endParaRPr lang="nb-NO" sz="1200" b="0" i="0" u="none" strike="noStrike" kern="1200">
              <a:solidFill>
                <a:schemeClr val="tx1"/>
              </a:solidFill>
              <a:effectLst/>
              <a:latin typeface="+mn-lt"/>
              <a:ea typeface="+mn-ea"/>
              <a:cs typeface="+mn-cs"/>
            </a:endParaRPr>
          </a:p>
          <a:p>
            <a:endParaRPr lang="nb-NO" sz="1200" b="0" i="0" u="none" strike="noStrike" kern="1200">
              <a:solidFill>
                <a:schemeClr val="tx1"/>
              </a:solidFill>
              <a:effectLst/>
              <a:latin typeface="+mn-lt"/>
              <a:ea typeface="+mn-ea"/>
              <a:cs typeface="+mn-cs"/>
            </a:endParaRPr>
          </a:p>
          <a:p>
            <a:endParaRPr lang="nb-NO" sz="1200" b="0" i="0" u="none" strike="noStrike" kern="1200">
              <a:solidFill>
                <a:schemeClr val="tx1"/>
              </a:solidFill>
              <a:effectLst/>
              <a:latin typeface="+mn-lt"/>
              <a:ea typeface="+mn-ea"/>
              <a:cs typeface="+mn-cs"/>
            </a:endParaRP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12</a:t>
            </a:fld>
            <a:endParaRPr lang="nb-NO"/>
          </a:p>
        </p:txBody>
      </p:sp>
    </p:spTree>
    <p:extLst>
      <p:ext uri="{BB962C8B-B14F-4D97-AF65-F5344CB8AC3E}">
        <p14:creationId xmlns:p14="http://schemas.microsoft.com/office/powerpoint/2010/main" val="266369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200">
                <a:effectLst/>
                <a:latin typeface="Calibri" panose="020F0502020204030204" pitchFamily="34" charset="0"/>
                <a:ea typeface="Calibri" panose="020F0502020204030204" pitchFamily="34" charset="0"/>
                <a:cs typeface="Calibri" panose="020F0502020204030204" pitchFamily="34" charset="0"/>
              </a:rPr>
              <a:t>VISJON: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b-NO" sz="120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200">
                <a:effectLst/>
                <a:latin typeface="Calibri" panose="020F0502020204030204" pitchFamily="34" charset="0"/>
                <a:ea typeface="Calibri" panose="020F0502020204030204" pitchFamily="34" charset="0"/>
                <a:cs typeface="Calibri" panose="020F0502020204030204" pitchFamily="34" charset="0"/>
              </a:rPr>
              <a:t>4 visjoner for Lillestrøm:</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nb-NO" sz="1200" err="1">
                <a:effectLst/>
                <a:latin typeface="Calibri" panose="020F0502020204030204" pitchFamily="34" charset="0"/>
                <a:ea typeface="Calibri" panose="020F0502020204030204" pitchFamily="34" charset="0"/>
                <a:cs typeface="Calibri" panose="020F0502020204030204" pitchFamily="34" charset="0"/>
              </a:rPr>
              <a:t>Mulightetenes</a:t>
            </a:r>
            <a:r>
              <a:rPr lang="nb-NO" sz="1200">
                <a:effectLst/>
                <a:latin typeface="Calibri" panose="020F0502020204030204" pitchFamily="34" charset="0"/>
                <a:ea typeface="Calibri" panose="020F0502020204030204" pitchFamily="34" charset="0"/>
                <a:cs typeface="Calibri" panose="020F0502020204030204" pitchFamily="34" charset="0"/>
              </a:rPr>
              <a:t> by: et attraktivt sted å bo, jobbe og etablere arbeidsplasser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nb-NO" sz="1200">
                <a:effectLst/>
                <a:latin typeface="Calibri" panose="020F0502020204030204" pitchFamily="34" charset="0"/>
                <a:ea typeface="Calibri" panose="020F0502020204030204" pitchFamily="34" charset="0"/>
                <a:cs typeface="Calibri" panose="020F0502020204030204" pitchFamily="34" charset="0"/>
              </a:rPr>
              <a:t>Menneskenes by: en by for livskvalitet, tilhørighet og opplevelser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nb-NO" sz="1200" err="1">
                <a:effectLst/>
                <a:latin typeface="Calibri" panose="020F0502020204030204" pitchFamily="34" charset="0"/>
                <a:ea typeface="Calibri" panose="020F0502020204030204" pitchFamily="34" charset="0"/>
                <a:cs typeface="Calibri" panose="020F0502020204030204" pitchFamily="34" charset="0"/>
              </a:rPr>
              <a:t>Naturby</a:t>
            </a:r>
            <a:r>
              <a:rPr lang="nb-NO" sz="1200">
                <a:effectLst/>
                <a:latin typeface="Calibri" panose="020F0502020204030204" pitchFamily="34" charset="0"/>
                <a:ea typeface="Calibri" panose="020F0502020204030204" pitchFamily="34" charset="0"/>
                <a:cs typeface="Calibri" panose="020F0502020204030204" pitchFamily="34" charset="0"/>
              </a:rPr>
              <a:t>: en by med grønne områder midt i byen og nærhet til naturen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nb-NO" sz="1200" err="1">
                <a:effectLst/>
                <a:latin typeface="Calibri" panose="020F0502020204030204" pitchFamily="34" charset="0"/>
                <a:ea typeface="Calibri" panose="020F0502020204030204" pitchFamily="34" charset="0"/>
                <a:cs typeface="Calibri" panose="020F0502020204030204" pitchFamily="34" charset="0"/>
              </a:rPr>
              <a:t>Mobilitetsby</a:t>
            </a:r>
            <a:r>
              <a:rPr lang="nb-NO" sz="1200">
                <a:effectLst/>
                <a:latin typeface="Calibri" panose="020F0502020204030204" pitchFamily="34" charset="0"/>
                <a:ea typeface="Calibri" panose="020F0502020204030204" pitchFamily="34" charset="0"/>
                <a:cs typeface="Calibri" panose="020F0502020204030204" pitchFamily="34" charset="0"/>
              </a:rPr>
              <a:t>: en sammenkoblet by med kort avstand til 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nb-NO" sz="120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200">
                <a:effectLst/>
                <a:latin typeface="Calibri" panose="020F0502020204030204" pitchFamily="34" charset="0"/>
                <a:ea typeface="Calibri" panose="020F0502020204030204" pitchFamily="34" charset="0"/>
                <a:cs typeface="Calibri" panose="020F0502020204030204" pitchFamily="34" charset="0"/>
              </a:rPr>
              <a:t>BÆREKRAFTSMÅL:</a:t>
            </a: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Lillestrøm kommune skal ha en utvikling som er bærekraftig både i dag og i framtida. </a:t>
            </a: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Utviklingen i Lillestrøm kommune skal bygge på FNs </a:t>
            </a:r>
            <a:r>
              <a:rPr lang="nb-NO" sz="180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bærekraftsmål</a:t>
            </a: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 I perioden 2020 – 2024 har Lillestrøm satt seg fire hovedmål.</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Klima og miljø: Lillestrøm kommune skal redusere klimagassutslippene og ha en god ressursforvaltning, samtidig som kommunen skal håndtere forventet befolkningsvekst.</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By- og tettstedsutvikling: Lillestrøm kommune skal ha en attraktiv </a:t>
            </a:r>
            <a:r>
              <a:rPr lang="nb-NO" sz="1800" err="1">
                <a:solidFill>
                  <a:srgbClr val="000000"/>
                </a:solidFill>
                <a:effectLst/>
                <a:latin typeface="Calibri" panose="020F0502020204030204" pitchFamily="34" charset="0"/>
                <a:ea typeface="Calibri" panose="020F0502020204030204" pitchFamily="34" charset="0"/>
                <a:cs typeface="Calibri" panose="020F0502020204030204" pitchFamily="34" charset="0"/>
              </a:rPr>
              <a:t>regionby</a:t>
            </a: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 og livskraftige lokalsamfunn.</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Hele livet: Lillestrøm kommune skal støtte opp under innbyggernes mestring av egne liv i alle livets faser.</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Innovasjon: Lillestrøm kommune skal fremme åpenhet, læring og innovasjon </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b-NO" sz="120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200">
                <a:effectLst/>
                <a:latin typeface="Calibri" panose="020F0502020204030204" pitchFamily="34" charset="0"/>
                <a:ea typeface="Calibri" panose="020F0502020204030204" pitchFamily="34" charset="0"/>
                <a:cs typeface="Calibri" panose="020F0502020204030204" pitchFamily="34" charset="0"/>
              </a:rPr>
              <a:t>VERDIER:</a:t>
            </a:r>
          </a:p>
          <a:p>
            <a:pPr>
              <a:lnSpc>
                <a:spcPct val="107000"/>
              </a:lnSpc>
              <a:spcAft>
                <a:spcPts val="800"/>
              </a:spcAft>
            </a:pPr>
            <a:r>
              <a:rPr lang="nb-NO" sz="1800">
                <a:effectLst/>
                <a:latin typeface="Calibri" panose="020F0502020204030204" pitchFamily="34" charset="0"/>
                <a:ea typeface="Calibri" panose="020F0502020204030204" pitchFamily="34" charset="0"/>
                <a:cs typeface="Calibri" panose="020F0502020204030204" pitchFamily="34" charset="0"/>
              </a:rPr>
              <a:t>Verdiene våre er tillit, inkludering og nyskaping. Disse verdiene skal hjelpe oss til å utvikle bedre tjenester og bidra til en mer bærekraftig samfunnsutvikling.</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Våre verdier er et resultat av en kartlegging hvor alle medarbeidere i Lillestrøm kommune, samt barn og unge, var invitert til å si sin mening. Resultatet er tre verdier, som skal sette standard for vårt arbeid:</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Tillit: I dette legger vi åpenhet, anerkjennelse, myndiggjøring, ansvarlighet, autonomi og respekt</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Inkludering: I dette legger vi tilhørighet, trivsel, samarbeid, tverrfaglighet, at man er omsorgsfull</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Nyskaping: I dette legger vi medvirkning, å tenke nytt, involvering, tilpasningsdyktighet, at man er løsningsorientert</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b-NO" sz="120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13</a:t>
            </a:fld>
            <a:endParaRPr lang="nb-NO"/>
          </a:p>
        </p:txBody>
      </p:sp>
    </p:spTree>
    <p:extLst>
      <p:ext uri="{BB962C8B-B14F-4D97-AF65-F5344CB8AC3E}">
        <p14:creationId xmlns:p14="http://schemas.microsoft.com/office/powerpoint/2010/main" val="2550903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a:t>OBS! Du må være pålogget nett for å vise videoen. Er du ikke på nett, kan du vise til at denne er søkbar på </a:t>
            </a:r>
            <a:r>
              <a:rPr lang="nb-NO" err="1"/>
              <a:t>youtube</a:t>
            </a:r>
            <a:r>
              <a:rPr lang="nb-NO"/>
              <a:t> </a:t>
            </a:r>
            <a:r>
              <a:rPr lang="nb-NO">
                <a:sym typeface="Wingdings" panose="05000000000000000000" pitchFamily="2" charset="2"/>
              </a:rPr>
              <a:t></a:t>
            </a:r>
            <a:endParaRPr lang="nb-NO"/>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14</a:t>
            </a:fld>
            <a:endParaRPr lang="nb-NO"/>
          </a:p>
        </p:txBody>
      </p:sp>
    </p:spTree>
    <p:extLst>
      <p:ext uri="{BB962C8B-B14F-4D97-AF65-F5344CB8AC3E}">
        <p14:creationId xmlns:p14="http://schemas.microsoft.com/office/powerpoint/2010/main" val="70254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15</a:t>
            </a:fld>
            <a:endParaRPr lang="nb-NO"/>
          </a:p>
        </p:txBody>
      </p:sp>
    </p:spTree>
    <p:extLst>
      <p:ext uri="{BB962C8B-B14F-4D97-AF65-F5344CB8AC3E}">
        <p14:creationId xmlns:p14="http://schemas.microsoft.com/office/powerpoint/2010/main" val="2732636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10"/>
          </p:nvPr>
        </p:nvSpPr>
        <p:spPr/>
        <p:txBody>
          <a:bodyPr/>
          <a:lstStyle/>
          <a:p>
            <a:fld id="{97EF842D-7DDF-4519-9466-595AF7635A0E}" type="slidenum">
              <a:rPr lang="nb-NO" smtClean="0"/>
              <a:t>16</a:t>
            </a:fld>
            <a:endParaRPr lang="nb-NO"/>
          </a:p>
        </p:txBody>
      </p:sp>
    </p:spTree>
    <p:extLst>
      <p:ext uri="{BB962C8B-B14F-4D97-AF65-F5344CB8AC3E}">
        <p14:creationId xmlns:p14="http://schemas.microsoft.com/office/powerpoint/2010/main" val="1612380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sz="1200" b="0" i="0" u="none" strike="noStrike" kern="1200">
                <a:solidFill>
                  <a:schemeClr val="tx1"/>
                </a:solidFill>
                <a:effectLst/>
                <a:latin typeface="+mn-lt"/>
                <a:ea typeface="+mn-ea"/>
                <a:cs typeface="+mn-cs"/>
              </a:rPr>
              <a:t>Det er </a:t>
            </a:r>
            <a:r>
              <a:rPr lang="nb-NO" sz="1200" b="0" i="0" u="none" strike="noStrike" kern="1200" err="1">
                <a:solidFill>
                  <a:schemeClr val="tx1"/>
                </a:solidFill>
                <a:effectLst/>
                <a:latin typeface="+mn-lt"/>
                <a:ea typeface="+mn-ea"/>
                <a:cs typeface="+mn-cs"/>
              </a:rPr>
              <a:t>Stokkebåte</a:t>
            </a:r>
            <a:r>
              <a:rPr lang="nb-NO" sz="1200" b="0" i="0" u="none" strike="noStrike" kern="1200">
                <a:solidFill>
                  <a:schemeClr val="tx1"/>
                </a:solidFill>
                <a:effectLst/>
                <a:latin typeface="+mn-lt"/>
                <a:ea typeface="+mn-ea"/>
                <a:cs typeface="+mn-cs"/>
              </a:rPr>
              <a:t> som ble funnet langs Glomma som er inspirasjonen til Lillestrøm kommunes kommunevåpen.</a:t>
            </a:r>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17</a:t>
            </a:fld>
            <a:endParaRPr lang="nb-NO"/>
          </a:p>
        </p:txBody>
      </p:sp>
    </p:spTree>
    <p:extLst>
      <p:ext uri="{BB962C8B-B14F-4D97-AF65-F5344CB8AC3E}">
        <p14:creationId xmlns:p14="http://schemas.microsoft.com/office/powerpoint/2010/main" val="243806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FUN FACTS:</a:t>
            </a:r>
          </a:p>
          <a:p>
            <a:r>
              <a:rPr lang="nb-NO"/>
              <a:t>(Avtalt at Maria Hoff skal sende liste)</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19</a:t>
            </a:fld>
            <a:endParaRPr lang="nb-NO"/>
          </a:p>
        </p:txBody>
      </p:sp>
    </p:spTree>
    <p:extLst>
      <p:ext uri="{BB962C8B-B14F-4D97-AF65-F5344CB8AC3E}">
        <p14:creationId xmlns:p14="http://schemas.microsoft.com/office/powerpoint/2010/main" val="25408784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(Tall fra 2021)</a:t>
            </a:r>
          </a:p>
        </p:txBody>
      </p:sp>
      <p:sp>
        <p:nvSpPr>
          <p:cNvPr id="4" name="Plassholder for lysbildenummer 3"/>
          <p:cNvSpPr>
            <a:spLocks noGrp="1"/>
          </p:cNvSpPr>
          <p:nvPr>
            <p:ph type="sldNum" sz="quarter" idx="5"/>
          </p:nvPr>
        </p:nvSpPr>
        <p:spPr/>
        <p:txBody>
          <a:bodyPr/>
          <a:lstStyle/>
          <a:p>
            <a:fld id="{BD15B3D8-2000-4493-A6DE-9426057FF865}" type="slidenum">
              <a:rPr lang="nb-NO" smtClean="0"/>
              <a:t>21</a:t>
            </a:fld>
            <a:endParaRPr lang="nb-NO"/>
          </a:p>
        </p:txBody>
      </p:sp>
    </p:spTree>
    <p:extLst>
      <p:ext uri="{BB962C8B-B14F-4D97-AF65-F5344CB8AC3E}">
        <p14:creationId xmlns:p14="http://schemas.microsoft.com/office/powerpoint/2010/main" val="9178744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(Tall fra 2021)</a:t>
            </a:r>
          </a:p>
        </p:txBody>
      </p:sp>
      <p:sp>
        <p:nvSpPr>
          <p:cNvPr id="4" name="Plassholder for lysbildenummer 3"/>
          <p:cNvSpPr>
            <a:spLocks noGrp="1"/>
          </p:cNvSpPr>
          <p:nvPr>
            <p:ph type="sldNum" sz="quarter" idx="5"/>
          </p:nvPr>
        </p:nvSpPr>
        <p:spPr/>
        <p:txBody>
          <a:bodyPr/>
          <a:lstStyle/>
          <a:p>
            <a:fld id="{BD15B3D8-2000-4493-A6DE-9426057FF865}" type="slidenum">
              <a:rPr lang="nb-NO" smtClean="0"/>
              <a:t>22</a:t>
            </a:fld>
            <a:endParaRPr lang="nb-NO"/>
          </a:p>
        </p:txBody>
      </p:sp>
    </p:spTree>
    <p:extLst>
      <p:ext uri="{BB962C8B-B14F-4D97-AF65-F5344CB8AC3E}">
        <p14:creationId xmlns:p14="http://schemas.microsoft.com/office/powerpoint/2010/main" val="3965717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SKOLE:  (tall fra 2021)</a:t>
            </a:r>
          </a:p>
          <a:p>
            <a:pPr>
              <a:lnSpc>
                <a:spcPct val="107000"/>
              </a:lnSpc>
              <a:spcAft>
                <a:spcPts val="800"/>
              </a:spcAft>
            </a:pPr>
            <a:r>
              <a:rPr lang="nb-NO" sz="1800" err="1">
                <a:effectLst/>
                <a:latin typeface="Calibri" panose="020F0502020204030204" pitchFamily="34" charset="0"/>
                <a:ea typeface="Calibri" panose="020F0502020204030204" pitchFamily="34" charset="0"/>
                <a:cs typeface="Times New Roman" panose="02020603050405020304" pitchFamily="18" charset="0"/>
              </a:rPr>
              <a:t>Ca</a:t>
            </a:r>
            <a:r>
              <a:rPr lang="nb-NO" sz="1800">
                <a:effectLst/>
                <a:latin typeface="Calibri" panose="020F0502020204030204" pitchFamily="34" charset="0"/>
                <a:ea typeface="Calibri" panose="020F0502020204030204" pitchFamily="34" charset="0"/>
                <a:cs typeface="Times New Roman" panose="02020603050405020304" pitchFamily="18" charset="0"/>
              </a:rPr>
              <a:t> 11 200 grunnskoleelever:</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Barneskole (1.-4. trinn)</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Antall barneskoler: 26    Antall elever: </a:t>
            </a:r>
            <a:r>
              <a:rPr lang="nb-NO" sz="1800" err="1">
                <a:effectLst/>
                <a:latin typeface="Calibri" panose="020F0502020204030204" pitchFamily="34" charset="0"/>
                <a:ea typeface="Calibri" panose="020F0502020204030204" pitchFamily="34" charset="0"/>
                <a:cs typeface="Times New Roman" panose="02020603050405020304" pitchFamily="18" charset="0"/>
              </a:rPr>
              <a:t>ca</a:t>
            </a:r>
            <a:r>
              <a:rPr lang="nb-NO" sz="1800">
                <a:effectLst/>
                <a:latin typeface="Calibri" panose="020F0502020204030204" pitchFamily="34" charset="0"/>
                <a:ea typeface="Calibri" panose="020F0502020204030204" pitchFamily="34" charset="0"/>
                <a:cs typeface="Times New Roman" panose="02020603050405020304" pitchFamily="18" charset="0"/>
              </a:rPr>
              <a:t> 4325</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Barneskole (5.-7. trinn)</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Antall barneskoler:25    Antall elever: 3459</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Ungdomsskole (8.-10. trinn)</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Antall ungsomsskoler:15   Antall elever: 3460 stk.</a:t>
            </a:r>
          </a:p>
        </p:txBody>
      </p:sp>
      <p:sp>
        <p:nvSpPr>
          <p:cNvPr id="4" name="Plassholder for lysbildenummer 3"/>
          <p:cNvSpPr>
            <a:spLocks noGrp="1"/>
          </p:cNvSpPr>
          <p:nvPr>
            <p:ph type="sldNum" sz="quarter" idx="5"/>
          </p:nvPr>
        </p:nvSpPr>
        <p:spPr/>
        <p:txBody>
          <a:bodyPr/>
          <a:lstStyle/>
          <a:p>
            <a:fld id="{BD15B3D8-2000-4493-A6DE-9426057FF865}" type="slidenum">
              <a:rPr lang="nb-NO" smtClean="0"/>
              <a:t>23</a:t>
            </a:fld>
            <a:endParaRPr lang="nb-NO"/>
          </a:p>
        </p:txBody>
      </p:sp>
    </p:spTree>
    <p:extLst>
      <p:ext uri="{BB962C8B-B14F-4D97-AF65-F5344CB8AC3E}">
        <p14:creationId xmlns:p14="http://schemas.microsoft.com/office/powerpoint/2010/main" val="25540138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NÆRING:</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Lillestrøm kommune har et stort potensial for næringsvekst. Sentral beliggenhet, eksisterende fagmiljøer og Norges tredje største kollektivknutepunkt, er alle faktorer som underbygger kommunens potensiale.</a:t>
            </a: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Lillestrøm kommune består av et variert og rikt næringsliv. Totalt har kommunen mer enn 40 000 arbeidsplasser og over 11 000 registrerte foretak. Det er fokus på å legge til rette for kunnskapsnæring i kortest mulig avstand fra Lillestrøm stasjon. I andre deler av kommunen finnes plass til mer plasskrevende virksomhet. Lillestrøm kommune er en viktig landbrukskommune og står for betydelig produksjon og verdiskapning.</a:t>
            </a:r>
          </a:p>
          <a:p>
            <a:pPr>
              <a:lnSpc>
                <a:spcPct val="107000"/>
              </a:lnSpc>
              <a:spcAft>
                <a:spcPts val="800"/>
              </a:spcAft>
            </a:pPr>
            <a:endPar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 største næringene i kommunen i dag er:</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Bygg og anlegg</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Handel</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Transport og logistikk</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Forskningsmiljøene på Kjeller (IFE, FFI, NILU, NORSAR)</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Vi er også en betydelig landbrukskommune</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Landbruksnæringen forvalter </a:t>
            </a:r>
            <a:r>
              <a:rPr lang="nb-NO" sz="180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a:t>
            </a:r>
            <a:r>
              <a:rPr lang="nb-NO"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80 % av arealene i kommunen</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30</a:t>
            </a:fld>
            <a:endParaRPr lang="nb-NO"/>
          </a:p>
        </p:txBody>
      </p:sp>
    </p:spTree>
    <p:extLst>
      <p:ext uri="{BB962C8B-B14F-4D97-AF65-F5344CB8AC3E}">
        <p14:creationId xmlns:p14="http://schemas.microsoft.com/office/powerpoint/2010/main" val="1350907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Sånn. Nå kan dere alt om næringsstrategien. Det følger med en handlingsplan for 22-24, som betyr at vi skal lage en ny handlingsplan i løpet av året som kommer.</a:t>
            </a:r>
          </a:p>
        </p:txBody>
      </p:sp>
      <p:sp>
        <p:nvSpPr>
          <p:cNvPr id="4" name="Plassholder for lysbildenummer 3"/>
          <p:cNvSpPr>
            <a:spLocks noGrp="1"/>
          </p:cNvSpPr>
          <p:nvPr>
            <p:ph type="sldNum" sz="quarter" idx="5"/>
          </p:nvPr>
        </p:nvSpPr>
        <p:spPr/>
        <p:txBody>
          <a:bodyPr/>
          <a:lstStyle/>
          <a:p>
            <a:fld id="{BD15B3D8-2000-4493-A6DE-9426057FF865}" type="slidenum">
              <a:rPr lang="nb-NO" smtClean="0"/>
              <a:t>31</a:t>
            </a:fld>
            <a:endParaRPr lang="nb-NO"/>
          </a:p>
        </p:txBody>
      </p:sp>
    </p:spTree>
    <p:extLst>
      <p:ext uri="{BB962C8B-B14F-4D97-AF65-F5344CB8AC3E}">
        <p14:creationId xmlns:p14="http://schemas.microsoft.com/office/powerpoint/2010/main" val="36537011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FUN FACTS:</a:t>
            </a:r>
          </a:p>
          <a:p>
            <a:r>
              <a:rPr lang="nb-NO"/>
              <a:t>(Avtalt at Maria Hoff skal sende liste)</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32</a:t>
            </a:fld>
            <a:endParaRPr lang="nb-NO"/>
          </a:p>
        </p:txBody>
      </p:sp>
    </p:spTree>
    <p:extLst>
      <p:ext uri="{BB962C8B-B14F-4D97-AF65-F5344CB8AC3E}">
        <p14:creationId xmlns:p14="http://schemas.microsoft.com/office/powerpoint/2010/main" val="17218151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FUN FACTS:</a:t>
            </a:r>
          </a:p>
          <a:p>
            <a:r>
              <a:rPr lang="nb-NO"/>
              <a:t>(Avtalt at Maria Hoff skal sende liste)</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33</a:t>
            </a:fld>
            <a:endParaRPr lang="nb-NO"/>
          </a:p>
        </p:txBody>
      </p:sp>
    </p:spTree>
    <p:extLst>
      <p:ext uri="{BB962C8B-B14F-4D97-AF65-F5344CB8AC3E}">
        <p14:creationId xmlns:p14="http://schemas.microsoft.com/office/powerpoint/2010/main" val="9698175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36</a:t>
            </a:fld>
            <a:endParaRPr lang="nb-NO"/>
          </a:p>
        </p:txBody>
      </p:sp>
    </p:spTree>
    <p:extLst>
      <p:ext uri="{BB962C8B-B14F-4D97-AF65-F5344CB8AC3E}">
        <p14:creationId xmlns:p14="http://schemas.microsoft.com/office/powerpoint/2010/main" val="26216372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INNOVASJON:</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Kunnskap og innovasjon går som en rød tråd gjennom historien og her har det vært utviklet og produsert biler, busser, fly og tog. I vår nyere historie har kunnskapsmiljøet på Kjeller vært viktig gjennom forskning og utvikling, som har bidratt til å utvikle kunnskap og produkter som har hatt både nasjonal og internasjonal betydning.</a:t>
            </a:r>
          </a:p>
          <a:p>
            <a:endParaRPr lang="nb-NO"/>
          </a:p>
          <a:p>
            <a:r>
              <a:rPr lang="nb-NO"/>
              <a:t>FORSKNING:</a:t>
            </a:r>
          </a:p>
          <a:p>
            <a:endParaRPr lang="nb-NO"/>
          </a:p>
          <a:p>
            <a:r>
              <a:rPr lang="nb-NO"/>
              <a:t>TEKNOLOGI:</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37</a:t>
            </a:fld>
            <a:endParaRPr lang="nb-NO"/>
          </a:p>
        </p:txBody>
      </p:sp>
    </p:spTree>
    <p:extLst>
      <p:ext uri="{BB962C8B-B14F-4D97-AF65-F5344CB8AC3E}">
        <p14:creationId xmlns:p14="http://schemas.microsoft.com/office/powerpoint/2010/main" val="6334866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Natur</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Lillestrøm er omkranset av små og store grønne lunger. Det er kort vei til mange naturperler, både innenfor og utenfor kommunens grenser.  Flomvollen er blitt et populært tur- og rekreasjonsområde.  </a:t>
            </a:r>
            <a:r>
              <a:rPr lang="nb-NO" sz="1800" err="1">
                <a:effectLst/>
                <a:latin typeface="Calibri" panose="020F0502020204030204" pitchFamily="34" charset="0"/>
                <a:ea typeface="Calibri" panose="020F0502020204030204" pitchFamily="34" charset="0"/>
                <a:cs typeface="Times New Roman" panose="02020603050405020304" pitchFamily="18" charset="0"/>
              </a:rPr>
              <a:t>Nebbursvollen</a:t>
            </a:r>
            <a:r>
              <a:rPr lang="nb-NO" sz="1800">
                <a:effectLst/>
                <a:latin typeface="Calibri" panose="020F0502020204030204" pitchFamily="34" charset="0"/>
                <a:ea typeface="Calibri" panose="020F0502020204030204" pitchFamily="34" charset="0"/>
                <a:cs typeface="Times New Roman" panose="02020603050405020304" pitchFamily="18" charset="0"/>
              </a:rPr>
              <a:t> </a:t>
            </a:r>
            <a:r>
              <a:rPr lang="nb-NO" sz="1800" err="1">
                <a:effectLst/>
                <a:latin typeface="Calibri" panose="020F0502020204030204" pitchFamily="34" charset="0"/>
                <a:ea typeface="Calibri" panose="020F0502020204030204" pitchFamily="34" charset="0"/>
                <a:cs typeface="Times New Roman" panose="02020603050405020304" pitchFamily="18" charset="0"/>
              </a:rPr>
              <a:t>friluftsbad</a:t>
            </a:r>
            <a:r>
              <a:rPr lang="nb-NO" sz="1800">
                <a:effectLst/>
                <a:latin typeface="Calibri" panose="020F0502020204030204" pitchFamily="34" charset="0"/>
                <a:ea typeface="Calibri" panose="020F0502020204030204" pitchFamily="34" charset="0"/>
                <a:cs typeface="Times New Roman" panose="02020603050405020304" pitchFamily="18" charset="0"/>
              </a:rPr>
              <a:t> har gledet store og små i årtier. Går en utenfor kommunens grenser er Øyeren, med Nord-Europas største innlandsdelta, et unikt område med et rikt fugle- og fiskeliv. Fra </a:t>
            </a:r>
            <a:r>
              <a:rPr lang="nb-NO" sz="1800" err="1">
                <a:effectLst/>
                <a:latin typeface="Calibri" panose="020F0502020204030204" pitchFamily="34" charset="0"/>
                <a:ea typeface="Calibri" panose="020F0502020204030204" pitchFamily="34" charset="0"/>
                <a:cs typeface="Times New Roman" panose="02020603050405020304" pitchFamily="18" charset="0"/>
              </a:rPr>
              <a:t>Bjønnåsen</a:t>
            </a:r>
            <a:r>
              <a:rPr lang="nb-NO" sz="1800">
                <a:effectLst/>
                <a:latin typeface="Calibri" panose="020F0502020204030204" pitchFamily="34" charset="0"/>
                <a:ea typeface="Calibri" panose="020F0502020204030204" pitchFamily="34" charset="0"/>
                <a:cs typeface="Times New Roman" panose="02020603050405020304" pitchFamily="18" charset="0"/>
              </a:rPr>
              <a:t> i Østmarka har man fri sikt til både </a:t>
            </a:r>
            <a:r>
              <a:rPr lang="nb-NO" sz="1800" err="1">
                <a:effectLst/>
                <a:latin typeface="Calibri" panose="020F0502020204030204" pitchFamily="34" charset="0"/>
                <a:ea typeface="Calibri" panose="020F0502020204030204" pitchFamily="34" charset="0"/>
                <a:cs typeface="Times New Roman" panose="02020603050405020304" pitchFamily="18" charset="0"/>
              </a:rPr>
              <a:t>Gaustadtoppen</a:t>
            </a:r>
            <a:r>
              <a:rPr lang="nb-NO" sz="1800">
                <a:effectLst/>
                <a:latin typeface="Calibri" panose="020F0502020204030204" pitchFamily="34" charset="0"/>
                <a:ea typeface="Calibri" panose="020F0502020204030204" pitchFamily="34" charset="0"/>
                <a:cs typeface="Times New Roman" panose="02020603050405020304" pitchFamily="18" charset="0"/>
              </a:rPr>
              <a:t> i sørvest og Jotunheimen i nord. </a:t>
            </a:r>
            <a:r>
              <a:rPr lang="nb-NO" sz="1800" err="1">
                <a:effectLst/>
                <a:latin typeface="Calibri" panose="020F0502020204030204" pitchFamily="34" charset="0"/>
                <a:ea typeface="Calibri" panose="020F0502020204030204" pitchFamily="34" charset="0"/>
                <a:cs typeface="Times New Roman" panose="02020603050405020304" pitchFamily="18" charset="0"/>
              </a:rPr>
              <a:t>Romeriksåsen</a:t>
            </a:r>
            <a:r>
              <a:rPr lang="nb-NO" sz="1800">
                <a:effectLst/>
                <a:latin typeface="Calibri" panose="020F0502020204030204" pitchFamily="34" charset="0"/>
                <a:ea typeface="Calibri" panose="020F0502020204030204" pitchFamily="34" charset="0"/>
                <a:cs typeface="Times New Roman" panose="02020603050405020304" pitchFamily="18" charset="0"/>
              </a:rPr>
              <a:t> er et yndet sted for </a:t>
            </a:r>
            <a:r>
              <a:rPr lang="nb-NO" sz="1800" err="1">
                <a:effectLst/>
                <a:latin typeface="Calibri" panose="020F0502020204030204" pitchFamily="34" charset="0"/>
                <a:ea typeface="Calibri" panose="020F0502020204030204" pitchFamily="34" charset="0"/>
                <a:cs typeface="Times New Roman" panose="02020603050405020304" pitchFamily="18" charset="0"/>
              </a:rPr>
              <a:t>skigåere</a:t>
            </a:r>
            <a:r>
              <a:rPr lang="nb-NO" sz="180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 </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Reiseliv</a:t>
            </a:r>
          </a:p>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Idrett</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Den kommunale Lillestrøm idrettspark er et stort område tett på Lillestrøm som inneholder idrettshaller, friidrettsstadion, tennishall, treningspark, golfbane, </a:t>
            </a:r>
            <a:r>
              <a:rPr lang="nb-NO" sz="1800" err="1">
                <a:effectLst/>
                <a:latin typeface="Calibri" panose="020F0502020204030204" pitchFamily="34" charset="0"/>
                <a:ea typeface="Calibri" panose="020F0502020204030204" pitchFamily="34" charset="0"/>
                <a:cs typeface="Times New Roman" panose="02020603050405020304" pitchFamily="18" charset="0"/>
              </a:rPr>
              <a:t>bueskytebane</a:t>
            </a:r>
            <a:r>
              <a:rPr lang="nb-NO" sz="1800">
                <a:effectLst/>
                <a:latin typeface="Calibri" panose="020F0502020204030204" pitchFamily="34" charset="0"/>
                <a:ea typeface="Calibri" panose="020F0502020204030204" pitchFamily="34" charset="0"/>
                <a:cs typeface="Times New Roman" panose="02020603050405020304" pitchFamily="18" charset="0"/>
              </a:rPr>
              <a:t>, turveier, fiskeplasser og fritidsgård med dyr. Området brukes både til organisert idrett og fritid samt uorganisert rekreasjon nesten hele døgnet. </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Elvelandskapet rundt byen er også et eldorado for kano- og kajakkpadlere. Åråsen stadion eies av Lillestrøm sportsklubb og inneholder både fotballarena, boliger og næringsarealer.  </a:t>
            </a:r>
          </a:p>
          <a:p>
            <a:pPr>
              <a:lnSpc>
                <a:spcPct val="107000"/>
              </a:lnSpc>
              <a:spcAft>
                <a:spcPts val="800"/>
              </a:spcAft>
            </a:pPr>
            <a:r>
              <a:rPr lang="nb-NO" sz="1800" err="1">
                <a:effectLst/>
                <a:latin typeface="Calibri" panose="020F0502020204030204" pitchFamily="34" charset="0"/>
                <a:ea typeface="Calibri" panose="020F0502020204030204" pitchFamily="34" charset="0"/>
                <a:cs typeface="Times New Roman" panose="02020603050405020304" pitchFamily="18" charset="0"/>
              </a:rPr>
              <a:t>Nebbursvollen</a:t>
            </a:r>
            <a:r>
              <a:rPr lang="nb-NO" sz="1800">
                <a:effectLst/>
                <a:latin typeface="Calibri" panose="020F0502020204030204" pitchFamily="34" charset="0"/>
                <a:ea typeface="Calibri" panose="020F0502020204030204" pitchFamily="34" charset="0"/>
                <a:cs typeface="Times New Roman" panose="02020603050405020304" pitchFamily="18" charset="0"/>
              </a:rPr>
              <a:t> </a:t>
            </a:r>
            <a:r>
              <a:rPr lang="nb-NO" sz="1800" err="1">
                <a:effectLst/>
                <a:latin typeface="Calibri" panose="020F0502020204030204" pitchFamily="34" charset="0"/>
                <a:ea typeface="Calibri" panose="020F0502020204030204" pitchFamily="34" charset="0"/>
                <a:cs typeface="Times New Roman" panose="02020603050405020304" pitchFamily="18" charset="0"/>
              </a:rPr>
              <a:t>friluftsbad</a:t>
            </a:r>
            <a:r>
              <a:rPr lang="nb-NO" sz="1800">
                <a:effectLst/>
                <a:latin typeface="Calibri" panose="020F0502020204030204" pitchFamily="34" charset="0"/>
                <a:ea typeface="Calibri" panose="020F0502020204030204" pitchFamily="34" charset="0"/>
                <a:cs typeface="Times New Roman" panose="02020603050405020304" pitchFamily="18" charset="0"/>
              </a:rPr>
              <a:t> eller “Nebben” ligger i gangavstand fra sentrum og er et viktig friluftsområde med utendørs badeanlegg for byens innbyggere. Det ble bygget da elvene i Lillestrøm ikke har badevannskvalitet. </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40</a:t>
            </a:fld>
            <a:endParaRPr lang="nb-NO"/>
          </a:p>
        </p:txBody>
      </p:sp>
    </p:spTree>
    <p:extLst>
      <p:ext uri="{BB962C8B-B14F-4D97-AF65-F5344CB8AC3E}">
        <p14:creationId xmlns:p14="http://schemas.microsoft.com/office/powerpoint/2010/main" val="893566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Bibliotek</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Lillestrømbibliotekene består av fem avdelinger: Fetsund, Skedsmokorset, Frogner, Strømmen og Sørumsand. Lillestrøm får eget bibliotek som åpner i 2022. </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Bibliotekenes oppgave er å fremme opplysning, utdanning og annen kulturell virksomhet gjennom aktiv formidling og ved å stille bøker og andre medier gratis til disposisjon for alle som bor i landet. Bibliotekene skal også være en uavhengig møteplass og arene for offentlig samtale og rabatt.</a:t>
            </a: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Hvert enkelt bibliotek skal i sine tilbud til barn og voksne legge vekt på kvalitet, allsidighet og aktualitet.</a:t>
            </a:r>
          </a:p>
          <a:p>
            <a:pPr>
              <a:lnSpc>
                <a:spcPct val="107000"/>
              </a:lnSpc>
              <a:spcAft>
                <a:spcPts val="800"/>
              </a:spcAft>
            </a:pP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b="1">
                <a:effectLst/>
                <a:latin typeface="Calibri" panose="020F0502020204030204" pitchFamily="34" charset="0"/>
                <a:ea typeface="Calibri" panose="020F0502020204030204" pitchFamily="34" charset="0"/>
                <a:cs typeface="Times New Roman" panose="02020603050405020304" pitchFamily="18" charset="0"/>
              </a:rPr>
              <a:t>Severdigheter, kunst og scene</a:t>
            </a: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effectLst/>
                <a:latin typeface="Calibri" panose="020F0502020204030204" pitchFamily="34" charset="0"/>
                <a:ea typeface="Calibri" panose="020F0502020204030204" pitchFamily="34" charset="0"/>
                <a:cs typeface="Times New Roman" panose="02020603050405020304" pitchFamily="18" charset="0"/>
              </a:rPr>
              <a:t>Lillestrøm er kulturhovedstaden på Romerike. Kommunen satser på kultur og opplevelser. Lillestrøm kultursenter, opprinnelig Lillestrøm kinoteater, har gode besøkstall og er et lokalt kulturtilbud til folk i Lillestrøm og regionen. Kulturkvartalene utvikles med nytt parkområde, nytt bygg for bibliotek, kulturskole, øvingshotell for frivillige musikk- og kulturliv og etablering av næringsareal. Det blir nytt bygg også til </a:t>
            </a:r>
            <a:r>
              <a:rPr lang="nb-NO" sz="1800" err="1">
                <a:effectLst/>
                <a:latin typeface="Calibri" panose="020F0502020204030204" pitchFamily="34" charset="0"/>
                <a:ea typeface="Calibri" panose="020F0502020204030204" pitchFamily="34" charset="0"/>
                <a:cs typeface="Times New Roman" panose="02020603050405020304" pitchFamily="18" charset="0"/>
              </a:rPr>
              <a:t>Nitja</a:t>
            </a:r>
            <a:r>
              <a:rPr lang="nb-NO" sz="1800">
                <a:effectLst/>
                <a:latin typeface="Calibri" panose="020F0502020204030204" pitchFamily="34" charset="0"/>
                <a:ea typeface="Calibri" panose="020F0502020204030204" pitchFamily="34" charset="0"/>
                <a:cs typeface="Times New Roman" panose="02020603050405020304" pitchFamily="18" charset="0"/>
              </a:rPr>
              <a:t> senter for samtidskunst (tidligere Akershus kunstsenter) og ombygging av Kirkegata 10 til sted for ungdom, Villa </a:t>
            </a:r>
            <a:r>
              <a:rPr lang="nb-NO" sz="1800" err="1">
                <a:effectLst/>
                <a:latin typeface="Calibri" panose="020F0502020204030204" pitchFamily="34" charset="0"/>
                <a:ea typeface="Calibri" panose="020F0502020204030204" pitchFamily="34" charset="0"/>
                <a:cs typeface="Times New Roman" panose="02020603050405020304" pitchFamily="18" charset="0"/>
              </a:rPr>
              <a:t>Cara</a:t>
            </a:r>
            <a:r>
              <a:rPr lang="nb-NO" sz="1800">
                <a:effectLst/>
                <a:latin typeface="Calibri" panose="020F0502020204030204" pitchFamily="34" charset="0"/>
                <a:ea typeface="Calibri" panose="020F0502020204030204" pitchFamily="34" charset="0"/>
                <a:cs typeface="Times New Roman" panose="02020603050405020304" pitchFamily="18" charset="0"/>
              </a:rPr>
              <a:t>. Dette vil gi et bredere kulturliv til en stadig økende befolkning og bidra til å aktivisere byen. Utendørs kunstpark ved Elvepromenaden er åpen hele året, ellers er det kino på Stortorget. Den årlige </a:t>
            </a:r>
            <a:r>
              <a:rPr lang="nb-NO" sz="1800" err="1">
                <a:effectLst/>
                <a:latin typeface="Calibri" panose="020F0502020204030204" pitchFamily="34" charset="0"/>
                <a:ea typeface="Calibri" panose="020F0502020204030204" pitchFamily="34" charset="0"/>
                <a:cs typeface="Times New Roman" panose="02020603050405020304" pitchFamily="18" charset="0"/>
              </a:rPr>
              <a:t>byfesten</a:t>
            </a:r>
            <a:r>
              <a:rPr lang="nb-NO" sz="1800">
                <a:effectLst/>
                <a:latin typeface="Calibri" panose="020F0502020204030204" pitchFamily="34" charset="0"/>
                <a:ea typeface="Calibri" panose="020F0502020204030204" pitchFamily="34" charset="0"/>
                <a:cs typeface="Times New Roman" panose="02020603050405020304" pitchFamily="18" charset="0"/>
              </a:rPr>
              <a:t> er et stort og viktig arrangement for byens innbyggere. Kunst gir opplevelser som tiltrekker seg folk, gir estetiske kvaliteter som skaper trivsel samt gir rom for refleksjon og debatt.</a:t>
            </a:r>
          </a:p>
          <a:p>
            <a:pPr>
              <a:lnSpc>
                <a:spcPct val="107000"/>
              </a:lnSpc>
              <a:spcAft>
                <a:spcPts val="800"/>
              </a:spcAft>
            </a:pPr>
            <a:endParaRPr lang="nb-NO"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b="1" err="1">
                <a:effectLst/>
                <a:latin typeface="Calibri" panose="020F0502020204030204" pitchFamily="34" charset="0"/>
                <a:ea typeface="Calibri" panose="020F0502020204030204" pitchFamily="34" charset="0"/>
                <a:cs typeface="Times New Roman" panose="02020603050405020304" pitchFamily="18" charset="0"/>
              </a:rPr>
              <a:t>Byfest</a:t>
            </a:r>
            <a:br>
              <a:rPr lang="nb-NO" sz="1800">
                <a:effectLst/>
                <a:latin typeface="Calibri" panose="020F0502020204030204" pitchFamily="34" charset="0"/>
                <a:ea typeface="Calibri" panose="020F0502020204030204" pitchFamily="34" charset="0"/>
                <a:cs typeface="Times New Roman" panose="02020603050405020304" pitchFamily="18" charset="0"/>
              </a:rPr>
            </a:br>
            <a:r>
              <a:rPr lang="nb-NO" sz="1800" b="0" err="1">
                <a:effectLst/>
                <a:latin typeface="Calibri" panose="020F0502020204030204" pitchFamily="34" charset="0"/>
                <a:ea typeface="Calibri" panose="020F0502020204030204" pitchFamily="34" charset="0"/>
                <a:cs typeface="Times New Roman" panose="02020603050405020304" pitchFamily="18" charset="0"/>
              </a:rPr>
              <a:t>Byfesten</a:t>
            </a:r>
            <a:r>
              <a:rPr lang="nb-NO" sz="1800" b="0">
                <a:effectLst/>
                <a:latin typeface="Calibri" panose="020F0502020204030204" pitchFamily="34" charset="0"/>
                <a:ea typeface="Calibri" panose="020F0502020204030204" pitchFamily="34" charset="0"/>
                <a:cs typeface="Times New Roman" panose="02020603050405020304" pitchFamily="18" charset="0"/>
              </a:rPr>
              <a:t> er Norges største gratis kulturfest med over 200.000 besøkende over 4 dager. Her gis det gratis konserter med kjente band fra mange scener og du kan få gastronomiske opplevelser med mat fra hele verden i gågata. Den flerkulturelle byen blir synlig og barna får også stifte bekjentskap med ulik kulturelle uttrykk.</a:t>
            </a:r>
          </a:p>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41</a:t>
            </a:fld>
            <a:endParaRPr lang="nb-NO"/>
          </a:p>
        </p:txBody>
      </p:sp>
    </p:spTree>
    <p:extLst>
      <p:ext uri="{BB962C8B-B14F-4D97-AF65-F5344CB8AC3E}">
        <p14:creationId xmlns:p14="http://schemas.microsoft.com/office/powerpoint/2010/main" val="35407834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BD15B3D8-2000-4493-A6DE-9426057FF865}" type="slidenum">
              <a:rPr lang="nb-NO" smtClean="0"/>
              <a:t>43</a:t>
            </a:fld>
            <a:endParaRPr lang="nb-NO"/>
          </a:p>
        </p:txBody>
      </p:sp>
    </p:spTree>
    <p:extLst>
      <p:ext uri="{BB962C8B-B14F-4D97-AF65-F5344CB8AC3E}">
        <p14:creationId xmlns:p14="http://schemas.microsoft.com/office/powerpoint/2010/main" val="24106024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4.jpe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4.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24.jpeg"/><Relationship Id="rId4" Type="http://schemas.openxmlformats.org/officeDocument/2006/relationships/image" Target="../media/image23.jpe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24.jpe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27.jpe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Master" Target="../slideMasters/slideMaster1.xml"/><Relationship Id="rId6" Type="http://schemas.openxmlformats.org/officeDocument/2006/relationships/image" Target="../media/image31.jpeg"/><Relationship Id="rId5" Type="http://schemas.openxmlformats.org/officeDocument/2006/relationships/image" Target="../media/image4.png"/><Relationship Id="rId4" Type="http://schemas.openxmlformats.org/officeDocument/2006/relationships/image" Target="../media/image30.jpe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34.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37.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Master" Target="../slideMasters/slideMaster1.xml"/><Relationship Id="rId5" Type="http://schemas.openxmlformats.org/officeDocument/2006/relationships/image" Target="../media/image38.jpeg"/><Relationship Id="rId4" Type="http://schemas.openxmlformats.org/officeDocument/2006/relationships/image" Target="../media/image8.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1.jpe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3.jpe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Master" Target="../slideMasters/slideMaster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png"/></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Master" Target="../slideMasters/slideMaster5.xml"/><Relationship Id="rId5" Type="http://schemas.openxmlformats.org/officeDocument/2006/relationships/image" Target="../media/image38.jpeg"/><Relationship Id="rId4"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pic>
        <p:nvPicPr>
          <p:cNvPr id="9" name="Picture 8" descr="Logo&#10;&#10;Description automatically generated with medium confidence">
            <a:extLst>
              <a:ext uri="{FF2B5EF4-FFF2-40B4-BE49-F238E27FC236}">
                <a16:creationId xmlns:a16="http://schemas.microsoft.com/office/drawing/2014/main" id="{4BB8F079-48E7-D04E-8105-71ABB355310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038" y="-734518"/>
            <a:ext cx="2520246" cy="2520246"/>
          </a:xfrm>
          <a:prstGeom prst="rect">
            <a:avLst/>
          </a:prstGeom>
        </p:spPr>
      </p:pic>
      <p:sp>
        <p:nvSpPr>
          <p:cNvPr id="10" name="Picture Placeholder 5">
            <a:extLst>
              <a:ext uri="{FF2B5EF4-FFF2-40B4-BE49-F238E27FC236}">
                <a16:creationId xmlns:a16="http://schemas.microsoft.com/office/drawing/2014/main" id="{DC98E4FE-D119-7748-97D3-E13D1AEE8832}"/>
              </a:ext>
            </a:extLst>
          </p:cNvPr>
          <p:cNvSpPr>
            <a:spLocks noGrp="1"/>
          </p:cNvSpPr>
          <p:nvPr>
            <p:ph type="pic" sz="quarter" idx="12" hasCustomPrompt="1"/>
          </p:nvPr>
        </p:nvSpPr>
        <p:spPr>
          <a:xfrm>
            <a:off x="6096000" y="0"/>
            <a:ext cx="6096000" cy="6858000"/>
          </a:xfrm>
          <a:blipFill dpi="0" rotWithShape="1">
            <a:blip r:embed="rId3" cstate="screen">
              <a:extLst>
                <a:ext uri="{28A0092B-C50C-407E-A947-70E740481C1C}">
                  <a14:useLocalDpi xmlns:a14="http://schemas.microsoft.com/office/drawing/2010/main"/>
                </a:ext>
              </a:extLst>
            </a:blip>
            <a:srcRect/>
            <a:stretch>
              <a:fillRect/>
            </a:stretch>
          </a:blipFill>
        </p:spPr>
        <p:txBody>
          <a:bodyPr anchor="ctr" anchorCtr="0"/>
          <a:lstStyle>
            <a:lvl1pPr marL="0" indent="0" algn="ctr">
              <a:buNone/>
              <a:defRPr/>
            </a:lvl1pPr>
          </a:lstStyle>
          <a:p>
            <a:r>
              <a:rPr lang="en-NO"/>
              <a:t>Bytt bilde her</a:t>
            </a:r>
          </a:p>
        </p:txBody>
      </p:sp>
    </p:spTree>
    <p:extLst>
      <p:ext uri="{BB962C8B-B14F-4D97-AF65-F5344CB8AC3E}">
        <p14:creationId xmlns:p14="http://schemas.microsoft.com/office/powerpoint/2010/main" val="1297503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m Lillestrø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064957A3-5676-EB40-B421-021A4EA3233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215730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gitalisering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DF1B926D-E702-C448-81E2-7A099B53F97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4002621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ultu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0101AC46-6097-5E44-9D73-7BD5284B4CB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1597206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lse og mestr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FFD820D-0329-1E4E-8A7D-E142AA7A728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Tree>
    <p:extLst>
      <p:ext uri="{BB962C8B-B14F-4D97-AF65-F5344CB8AC3E}">
        <p14:creationId xmlns:p14="http://schemas.microsoft.com/office/powerpoint/2010/main" val="719124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n Fac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Logo&#10;&#10;Description automatically generated with medium confidence">
            <a:extLst>
              <a:ext uri="{FF2B5EF4-FFF2-40B4-BE49-F238E27FC236}">
                <a16:creationId xmlns:a16="http://schemas.microsoft.com/office/drawing/2014/main" id="{E745503B-0BAE-2247-BEDA-B580727482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1674291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pveks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Logo&#10;&#10;Description automatically generated with medium confidence">
            <a:extLst>
              <a:ext uri="{FF2B5EF4-FFF2-40B4-BE49-F238E27FC236}">
                <a16:creationId xmlns:a16="http://schemas.microsoft.com/office/drawing/2014/main" id="{E745503B-0BAE-2247-BEDA-B580727482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2434746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yen Lillestrø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203DE8A-C814-BE4F-A786-C8AC6F74C4D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a:effectLst>
            <a:glow rad="1130300">
              <a:srgbClr val="000000">
                <a:alpha val="51000"/>
              </a:srgbClr>
            </a:glow>
          </a:effectLst>
        </p:spPr>
      </p:pic>
    </p:spTree>
    <p:extLst>
      <p:ext uri="{BB962C8B-B14F-4D97-AF65-F5344CB8AC3E}">
        <p14:creationId xmlns:p14="http://schemas.microsoft.com/office/powerpoint/2010/main" val="4246681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ær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Logo&#10;&#10;Description automatically generated with medium confidence">
            <a:extLst>
              <a:ext uri="{FF2B5EF4-FFF2-40B4-BE49-F238E27FC236}">
                <a16:creationId xmlns:a16="http://schemas.microsoft.com/office/drawing/2014/main" id="{1A10A8AD-5C4F-984C-B71A-42EC8383A42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a:effectLst>
            <a:glow rad="1130300">
              <a:srgbClr val="000000">
                <a:alpha val="51000"/>
              </a:srgbClr>
            </a:glow>
          </a:effectLst>
        </p:spPr>
      </p:pic>
    </p:spTree>
    <p:extLst>
      <p:ext uri="{BB962C8B-B14F-4D97-AF65-F5344CB8AC3E}">
        <p14:creationId xmlns:p14="http://schemas.microsoft.com/office/powerpoint/2010/main" val="13151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Kart">
    <p:bg>
      <p:bgPr>
        <a:blipFill>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4" name="Picture 3" descr="Logo&#10;&#10;Description automatically generated with medium confidence">
            <a:extLst>
              <a:ext uri="{FF2B5EF4-FFF2-40B4-BE49-F238E27FC236}">
                <a16:creationId xmlns:a16="http://schemas.microsoft.com/office/drawing/2014/main" id="{0EA1B118-16B1-AD4D-B67C-A0DC93817B7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
        <p:nvSpPr>
          <p:cNvPr id="5" name="Rectangle 4">
            <a:extLst>
              <a:ext uri="{FF2B5EF4-FFF2-40B4-BE49-F238E27FC236}">
                <a16:creationId xmlns:a16="http://schemas.microsoft.com/office/drawing/2014/main" id="{C045F7E0-EFD0-F34B-ADB0-85BEF2D43B7F}"/>
              </a:ext>
            </a:extLst>
          </p:cNvPr>
          <p:cNvSpPr/>
          <p:nvPr userDrawn="1"/>
        </p:nvSpPr>
        <p:spPr>
          <a:xfrm>
            <a:off x="2639932" y="994618"/>
            <a:ext cx="2064661" cy="946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Picture Placeholder 7">
            <a:extLst>
              <a:ext uri="{FF2B5EF4-FFF2-40B4-BE49-F238E27FC236}">
                <a16:creationId xmlns:a16="http://schemas.microsoft.com/office/drawing/2014/main" id="{EF31890D-BDCD-504A-8744-F2B059BEF509}"/>
              </a:ext>
            </a:extLst>
          </p:cNvPr>
          <p:cNvSpPr>
            <a:spLocks noGrp="1"/>
          </p:cNvSpPr>
          <p:nvPr>
            <p:ph type="pic" sz="quarter" idx="10" hasCustomPrompt="1"/>
          </p:nvPr>
        </p:nvSpPr>
        <p:spPr>
          <a:xfrm>
            <a:off x="609018" y="994618"/>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9" name="Text Placeholder 2">
            <a:extLst>
              <a:ext uri="{FF2B5EF4-FFF2-40B4-BE49-F238E27FC236}">
                <a16:creationId xmlns:a16="http://schemas.microsoft.com/office/drawing/2014/main" id="{411874A4-9412-D441-9D23-63209BFCFB51}"/>
              </a:ext>
            </a:extLst>
          </p:cNvPr>
          <p:cNvSpPr>
            <a:spLocks noGrp="1"/>
          </p:cNvSpPr>
          <p:nvPr>
            <p:ph type="body" sz="quarter" idx="14" hasCustomPrompt="1"/>
          </p:nvPr>
        </p:nvSpPr>
        <p:spPr>
          <a:xfrm>
            <a:off x="2829260" y="1317776"/>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26" name="Rectangle 25">
            <a:extLst>
              <a:ext uri="{FF2B5EF4-FFF2-40B4-BE49-F238E27FC236}">
                <a16:creationId xmlns:a16="http://schemas.microsoft.com/office/drawing/2014/main" id="{D7F52D1B-013A-5B47-9D9B-165A4FDAD5B3}"/>
              </a:ext>
            </a:extLst>
          </p:cNvPr>
          <p:cNvSpPr/>
          <p:nvPr userDrawn="1"/>
        </p:nvSpPr>
        <p:spPr>
          <a:xfrm>
            <a:off x="2639932" y="2102595"/>
            <a:ext cx="2064661" cy="946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7" name="Picture Placeholder 7">
            <a:extLst>
              <a:ext uri="{FF2B5EF4-FFF2-40B4-BE49-F238E27FC236}">
                <a16:creationId xmlns:a16="http://schemas.microsoft.com/office/drawing/2014/main" id="{220702F8-5A27-A74C-8435-61A65E175663}"/>
              </a:ext>
            </a:extLst>
          </p:cNvPr>
          <p:cNvSpPr>
            <a:spLocks noGrp="1"/>
          </p:cNvSpPr>
          <p:nvPr>
            <p:ph type="pic" sz="quarter" idx="15" hasCustomPrompt="1"/>
          </p:nvPr>
        </p:nvSpPr>
        <p:spPr>
          <a:xfrm>
            <a:off x="609018" y="2102595"/>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28" name="Text Placeholder 2">
            <a:extLst>
              <a:ext uri="{FF2B5EF4-FFF2-40B4-BE49-F238E27FC236}">
                <a16:creationId xmlns:a16="http://schemas.microsoft.com/office/drawing/2014/main" id="{B74BA815-7C99-9444-9F63-E1CC96E95EFA}"/>
              </a:ext>
            </a:extLst>
          </p:cNvPr>
          <p:cNvSpPr>
            <a:spLocks noGrp="1"/>
          </p:cNvSpPr>
          <p:nvPr>
            <p:ph type="body" sz="quarter" idx="16" hasCustomPrompt="1"/>
          </p:nvPr>
        </p:nvSpPr>
        <p:spPr>
          <a:xfrm>
            <a:off x="2829260" y="2425753"/>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29" name="Rectangle 28">
            <a:extLst>
              <a:ext uri="{FF2B5EF4-FFF2-40B4-BE49-F238E27FC236}">
                <a16:creationId xmlns:a16="http://schemas.microsoft.com/office/drawing/2014/main" id="{D807AC16-CD07-4845-A424-909523FBC554}"/>
              </a:ext>
            </a:extLst>
          </p:cNvPr>
          <p:cNvSpPr/>
          <p:nvPr userDrawn="1"/>
        </p:nvSpPr>
        <p:spPr>
          <a:xfrm>
            <a:off x="2639932" y="3197915"/>
            <a:ext cx="2064661" cy="946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0" name="Picture Placeholder 7">
            <a:extLst>
              <a:ext uri="{FF2B5EF4-FFF2-40B4-BE49-F238E27FC236}">
                <a16:creationId xmlns:a16="http://schemas.microsoft.com/office/drawing/2014/main" id="{2066DD67-125F-0F4F-A969-B4CBD3D158A0}"/>
              </a:ext>
            </a:extLst>
          </p:cNvPr>
          <p:cNvSpPr>
            <a:spLocks noGrp="1"/>
          </p:cNvSpPr>
          <p:nvPr>
            <p:ph type="pic" sz="quarter" idx="17" hasCustomPrompt="1"/>
          </p:nvPr>
        </p:nvSpPr>
        <p:spPr>
          <a:xfrm>
            <a:off x="609018" y="3197915"/>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31" name="Text Placeholder 2">
            <a:extLst>
              <a:ext uri="{FF2B5EF4-FFF2-40B4-BE49-F238E27FC236}">
                <a16:creationId xmlns:a16="http://schemas.microsoft.com/office/drawing/2014/main" id="{4C410607-A0E4-2542-9676-C5B00415B3DB}"/>
              </a:ext>
            </a:extLst>
          </p:cNvPr>
          <p:cNvSpPr>
            <a:spLocks noGrp="1"/>
          </p:cNvSpPr>
          <p:nvPr>
            <p:ph type="body" sz="quarter" idx="18" hasCustomPrompt="1"/>
          </p:nvPr>
        </p:nvSpPr>
        <p:spPr>
          <a:xfrm>
            <a:off x="2829260" y="3521073"/>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32" name="Rectangle 31">
            <a:extLst>
              <a:ext uri="{FF2B5EF4-FFF2-40B4-BE49-F238E27FC236}">
                <a16:creationId xmlns:a16="http://schemas.microsoft.com/office/drawing/2014/main" id="{5A968382-4C81-2F41-AF8E-C2216FFD58C8}"/>
              </a:ext>
            </a:extLst>
          </p:cNvPr>
          <p:cNvSpPr/>
          <p:nvPr userDrawn="1"/>
        </p:nvSpPr>
        <p:spPr>
          <a:xfrm>
            <a:off x="2639932" y="4293744"/>
            <a:ext cx="2064661" cy="946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3" name="Picture Placeholder 7">
            <a:extLst>
              <a:ext uri="{FF2B5EF4-FFF2-40B4-BE49-F238E27FC236}">
                <a16:creationId xmlns:a16="http://schemas.microsoft.com/office/drawing/2014/main" id="{1A486236-7C20-BC41-970C-9E4C53C0B75E}"/>
              </a:ext>
            </a:extLst>
          </p:cNvPr>
          <p:cNvSpPr>
            <a:spLocks noGrp="1"/>
          </p:cNvSpPr>
          <p:nvPr>
            <p:ph type="pic" sz="quarter" idx="19" hasCustomPrompt="1"/>
          </p:nvPr>
        </p:nvSpPr>
        <p:spPr>
          <a:xfrm>
            <a:off x="609018" y="4293744"/>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34" name="Text Placeholder 2">
            <a:extLst>
              <a:ext uri="{FF2B5EF4-FFF2-40B4-BE49-F238E27FC236}">
                <a16:creationId xmlns:a16="http://schemas.microsoft.com/office/drawing/2014/main" id="{0DBB6CC4-7C68-1A4A-B08C-B0155103966C}"/>
              </a:ext>
            </a:extLst>
          </p:cNvPr>
          <p:cNvSpPr>
            <a:spLocks noGrp="1"/>
          </p:cNvSpPr>
          <p:nvPr>
            <p:ph type="body" sz="quarter" idx="20" hasCustomPrompt="1"/>
          </p:nvPr>
        </p:nvSpPr>
        <p:spPr>
          <a:xfrm>
            <a:off x="2829260" y="4616902"/>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35" name="Rectangle 34">
            <a:extLst>
              <a:ext uri="{FF2B5EF4-FFF2-40B4-BE49-F238E27FC236}">
                <a16:creationId xmlns:a16="http://schemas.microsoft.com/office/drawing/2014/main" id="{24FE3ECC-BAEF-9145-BC9B-782560EBC331}"/>
              </a:ext>
            </a:extLst>
          </p:cNvPr>
          <p:cNvSpPr/>
          <p:nvPr userDrawn="1"/>
        </p:nvSpPr>
        <p:spPr>
          <a:xfrm>
            <a:off x="2639932" y="5382315"/>
            <a:ext cx="2064661" cy="946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6" name="Picture Placeholder 7">
            <a:extLst>
              <a:ext uri="{FF2B5EF4-FFF2-40B4-BE49-F238E27FC236}">
                <a16:creationId xmlns:a16="http://schemas.microsoft.com/office/drawing/2014/main" id="{0236C5ED-FD03-9645-B729-8995D6DDD2D8}"/>
              </a:ext>
            </a:extLst>
          </p:cNvPr>
          <p:cNvSpPr>
            <a:spLocks noGrp="1"/>
          </p:cNvSpPr>
          <p:nvPr>
            <p:ph type="pic" sz="quarter" idx="21" hasCustomPrompt="1"/>
          </p:nvPr>
        </p:nvSpPr>
        <p:spPr>
          <a:xfrm>
            <a:off x="609018" y="5382315"/>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37" name="Text Placeholder 2">
            <a:extLst>
              <a:ext uri="{FF2B5EF4-FFF2-40B4-BE49-F238E27FC236}">
                <a16:creationId xmlns:a16="http://schemas.microsoft.com/office/drawing/2014/main" id="{C170160D-0E59-6247-8EF0-F9BEA22BA5AD}"/>
              </a:ext>
            </a:extLst>
          </p:cNvPr>
          <p:cNvSpPr>
            <a:spLocks noGrp="1"/>
          </p:cNvSpPr>
          <p:nvPr>
            <p:ph type="body" sz="quarter" idx="22" hasCustomPrompt="1"/>
          </p:nvPr>
        </p:nvSpPr>
        <p:spPr>
          <a:xfrm>
            <a:off x="2829260" y="5705473"/>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cxnSp>
        <p:nvCxnSpPr>
          <p:cNvPr id="59" name="Straight Connector 58">
            <a:extLst>
              <a:ext uri="{FF2B5EF4-FFF2-40B4-BE49-F238E27FC236}">
                <a16:creationId xmlns:a16="http://schemas.microsoft.com/office/drawing/2014/main" id="{A774BDBE-1D7A-8645-BEC9-034F550A0FF2}"/>
              </a:ext>
            </a:extLst>
          </p:cNvPr>
          <p:cNvCxnSpPr>
            <a:cxnSpLocks/>
          </p:cNvCxnSpPr>
          <p:nvPr userDrawn="1"/>
        </p:nvCxnSpPr>
        <p:spPr>
          <a:xfrm>
            <a:off x="4483769" y="1455984"/>
            <a:ext cx="2317481" cy="0"/>
          </a:xfrm>
          <a:prstGeom prst="line">
            <a:avLst/>
          </a:prstGeom>
          <a:ln w="254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7A9D523B-6B81-614E-A175-547956C6E55E}"/>
              </a:ext>
            </a:extLst>
          </p:cNvPr>
          <p:cNvCxnSpPr>
            <a:cxnSpLocks/>
          </p:cNvCxnSpPr>
          <p:nvPr userDrawn="1"/>
        </p:nvCxnSpPr>
        <p:spPr>
          <a:xfrm>
            <a:off x="4483769" y="2572858"/>
            <a:ext cx="2317481" cy="0"/>
          </a:xfrm>
          <a:prstGeom prst="line">
            <a:avLst/>
          </a:prstGeom>
          <a:ln w="254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A074FC8-A20F-E14F-A7FF-75BF4077662D}"/>
              </a:ext>
            </a:extLst>
          </p:cNvPr>
          <p:cNvCxnSpPr>
            <a:cxnSpLocks/>
          </p:cNvCxnSpPr>
          <p:nvPr userDrawn="1"/>
        </p:nvCxnSpPr>
        <p:spPr>
          <a:xfrm>
            <a:off x="4483769" y="3676669"/>
            <a:ext cx="2317481" cy="0"/>
          </a:xfrm>
          <a:prstGeom prst="line">
            <a:avLst/>
          </a:prstGeom>
          <a:ln w="254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1FE1FB0-47E9-7C4B-B043-EFAA57173615}"/>
              </a:ext>
            </a:extLst>
          </p:cNvPr>
          <p:cNvCxnSpPr>
            <a:cxnSpLocks/>
          </p:cNvCxnSpPr>
          <p:nvPr userDrawn="1"/>
        </p:nvCxnSpPr>
        <p:spPr>
          <a:xfrm>
            <a:off x="4483769" y="4793543"/>
            <a:ext cx="2317481" cy="0"/>
          </a:xfrm>
          <a:prstGeom prst="line">
            <a:avLst/>
          </a:prstGeom>
          <a:ln w="254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9C4C478-3304-EF49-93F5-743102D251F1}"/>
              </a:ext>
            </a:extLst>
          </p:cNvPr>
          <p:cNvCxnSpPr>
            <a:cxnSpLocks/>
          </p:cNvCxnSpPr>
          <p:nvPr userDrawn="1"/>
        </p:nvCxnSpPr>
        <p:spPr>
          <a:xfrm>
            <a:off x="4483769" y="5851636"/>
            <a:ext cx="2317481" cy="0"/>
          </a:xfrm>
          <a:prstGeom prst="line">
            <a:avLst/>
          </a:prstGeom>
          <a:ln w="254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82" name="Text Placeholder 81">
            <a:extLst>
              <a:ext uri="{FF2B5EF4-FFF2-40B4-BE49-F238E27FC236}">
                <a16:creationId xmlns:a16="http://schemas.microsoft.com/office/drawing/2014/main" id="{3D4756DE-8EA4-8443-A0FD-526F72AE1C99}"/>
              </a:ext>
            </a:extLst>
          </p:cNvPr>
          <p:cNvSpPr>
            <a:spLocks noGrp="1"/>
          </p:cNvSpPr>
          <p:nvPr>
            <p:ph type="body" sz="quarter" idx="23" hasCustomPrompt="1"/>
          </p:nvPr>
        </p:nvSpPr>
        <p:spPr>
          <a:xfrm>
            <a:off x="557481" y="6401478"/>
            <a:ext cx="7985628" cy="431141"/>
          </a:xfrm>
        </p:spPr>
        <p:txBody>
          <a:bodyPr>
            <a:noAutofit/>
          </a:bodyPr>
          <a:lstStyle>
            <a:lvl1pPr marL="0" indent="0">
              <a:buNone/>
              <a:defRPr sz="1200">
                <a:solidFill>
                  <a:schemeClr val="bg1"/>
                </a:solidFill>
                <a:highlight>
                  <a:srgbClr val="FFFFFF"/>
                </a:highlight>
              </a:defRPr>
            </a:lvl1pPr>
          </a:lstStyle>
          <a:p>
            <a:pPr lvl="0"/>
            <a:r>
              <a:rPr lang="en-GB"/>
              <a:t>Lag </a:t>
            </a:r>
            <a:r>
              <a:rPr lang="en-GB" err="1"/>
              <a:t>en</a:t>
            </a:r>
            <a:r>
              <a:rPr lang="en-GB"/>
              <a:t> </a:t>
            </a:r>
            <a:r>
              <a:rPr lang="en-GB" err="1"/>
              <a:t>linje</a:t>
            </a:r>
            <a:r>
              <a:rPr lang="en-GB"/>
              <a:t> (den </a:t>
            </a:r>
            <a:r>
              <a:rPr lang="en-GB" err="1"/>
              <a:t>blir</a:t>
            </a:r>
            <a:r>
              <a:rPr lang="en-GB"/>
              <a:t> </a:t>
            </a:r>
            <a:r>
              <a:rPr lang="en-GB" err="1"/>
              <a:t>automatisk</a:t>
            </a:r>
            <a:r>
              <a:rPr lang="en-GB"/>
              <a:t> like </a:t>
            </a:r>
            <a:r>
              <a:rPr lang="en-GB" err="1"/>
              <a:t>tykk</a:t>
            </a:r>
            <a:r>
              <a:rPr lang="en-GB"/>
              <a:t> </a:t>
            </a:r>
            <a:r>
              <a:rPr lang="en-GB" err="1"/>
              <a:t>og</a:t>
            </a:r>
            <a:r>
              <a:rPr lang="en-GB"/>
              <a:t> har </a:t>
            </a:r>
            <a:r>
              <a:rPr lang="en-GB" err="1"/>
              <a:t>stort</a:t>
            </a:r>
            <a:r>
              <a:rPr lang="en-GB"/>
              <a:t> </a:t>
            </a:r>
            <a:r>
              <a:rPr lang="en-GB" err="1"/>
              <a:t>punkt</a:t>
            </a:r>
            <a:r>
              <a:rPr lang="en-GB"/>
              <a:t> </a:t>
            </a:r>
            <a:r>
              <a:rPr lang="en-GB" err="1"/>
              <a:t>på</a:t>
            </a:r>
            <a:r>
              <a:rPr lang="en-GB"/>
              <a:t> </a:t>
            </a:r>
            <a:r>
              <a:rPr lang="en-GB" err="1"/>
              <a:t>enden</a:t>
            </a:r>
            <a:r>
              <a:rPr lang="en-GB"/>
              <a:t>. </a:t>
            </a:r>
            <a:r>
              <a:rPr lang="en-GB" err="1"/>
              <a:t>Plasser</a:t>
            </a:r>
            <a:r>
              <a:rPr lang="en-GB"/>
              <a:t> </a:t>
            </a:r>
            <a:r>
              <a:rPr lang="en-GB" err="1"/>
              <a:t>linjen</a:t>
            </a:r>
            <a:r>
              <a:rPr lang="en-GB"/>
              <a:t> mot </a:t>
            </a:r>
            <a:r>
              <a:rPr lang="en-GB" err="1"/>
              <a:t>eksisterende</a:t>
            </a:r>
            <a:r>
              <a:rPr lang="en-GB"/>
              <a:t> </a:t>
            </a:r>
            <a:r>
              <a:rPr lang="en-GB" err="1"/>
              <a:t>linje</a:t>
            </a:r>
            <a:r>
              <a:rPr lang="en-GB"/>
              <a:t> </a:t>
            </a:r>
            <a:r>
              <a:rPr lang="en-GB" err="1"/>
              <a:t>og</a:t>
            </a:r>
            <a:r>
              <a:rPr lang="en-GB"/>
              <a:t> bort </a:t>
            </a:r>
            <a:r>
              <a:rPr lang="en-GB" err="1"/>
              <a:t>til</a:t>
            </a:r>
            <a:r>
              <a:rPr lang="en-GB"/>
              <a:t> kart. </a:t>
            </a:r>
            <a:r>
              <a:rPr lang="en-GB" err="1"/>
              <a:t>Endre</a:t>
            </a:r>
            <a:r>
              <a:rPr lang="en-GB"/>
              <a:t> kart </a:t>
            </a:r>
            <a:r>
              <a:rPr lang="en-GB" err="1"/>
              <a:t>ved</a:t>
            </a:r>
            <a:r>
              <a:rPr lang="en-GB"/>
              <a:t> </a:t>
            </a:r>
            <a:r>
              <a:rPr lang="en-GB" err="1"/>
              <a:t>å</a:t>
            </a:r>
            <a:r>
              <a:rPr lang="en-GB"/>
              <a:t> </a:t>
            </a:r>
            <a:r>
              <a:rPr lang="en-GB" err="1"/>
              <a:t>endre</a:t>
            </a:r>
            <a:r>
              <a:rPr lang="en-GB"/>
              <a:t> </a:t>
            </a:r>
            <a:r>
              <a:rPr lang="en-GB" err="1"/>
              <a:t>bakgrunnen</a:t>
            </a:r>
            <a:r>
              <a:rPr lang="en-GB"/>
              <a:t>.</a:t>
            </a:r>
            <a:endParaRPr lang="en-NO"/>
          </a:p>
        </p:txBody>
      </p:sp>
    </p:spTree>
    <p:extLst>
      <p:ext uri="{BB962C8B-B14F-4D97-AF65-F5344CB8AC3E}">
        <p14:creationId xmlns:p14="http://schemas.microsoft.com/office/powerpoint/2010/main" val="1385829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art_2">
    <p:bg>
      <p:bgPr>
        <a:blipFill>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4" name="Picture 3" descr="Logo&#10;&#10;Description automatically generated with medium confidence">
            <a:extLst>
              <a:ext uri="{FF2B5EF4-FFF2-40B4-BE49-F238E27FC236}">
                <a16:creationId xmlns:a16="http://schemas.microsoft.com/office/drawing/2014/main" id="{0EA1B118-16B1-AD4D-B67C-A0DC93817B7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
        <p:nvSpPr>
          <p:cNvPr id="5" name="Rectangle 4">
            <a:extLst>
              <a:ext uri="{FF2B5EF4-FFF2-40B4-BE49-F238E27FC236}">
                <a16:creationId xmlns:a16="http://schemas.microsoft.com/office/drawing/2014/main" id="{C045F7E0-EFD0-F34B-ADB0-85BEF2D43B7F}"/>
              </a:ext>
            </a:extLst>
          </p:cNvPr>
          <p:cNvSpPr/>
          <p:nvPr userDrawn="1"/>
        </p:nvSpPr>
        <p:spPr>
          <a:xfrm>
            <a:off x="2639932" y="994618"/>
            <a:ext cx="2064661" cy="946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Picture Placeholder 7">
            <a:extLst>
              <a:ext uri="{FF2B5EF4-FFF2-40B4-BE49-F238E27FC236}">
                <a16:creationId xmlns:a16="http://schemas.microsoft.com/office/drawing/2014/main" id="{EF31890D-BDCD-504A-8744-F2B059BEF509}"/>
              </a:ext>
            </a:extLst>
          </p:cNvPr>
          <p:cNvSpPr>
            <a:spLocks noGrp="1"/>
          </p:cNvSpPr>
          <p:nvPr>
            <p:ph type="pic" sz="quarter" idx="10" hasCustomPrompt="1"/>
          </p:nvPr>
        </p:nvSpPr>
        <p:spPr>
          <a:xfrm>
            <a:off x="609018" y="994618"/>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9" name="Text Placeholder 2">
            <a:extLst>
              <a:ext uri="{FF2B5EF4-FFF2-40B4-BE49-F238E27FC236}">
                <a16:creationId xmlns:a16="http://schemas.microsoft.com/office/drawing/2014/main" id="{411874A4-9412-D441-9D23-63209BFCFB51}"/>
              </a:ext>
            </a:extLst>
          </p:cNvPr>
          <p:cNvSpPr>
            <a:spLocks noGrp="1"/>
          </p:cNvSpPr>
          <p:nvPr>
            <p:ph type="body" sz="quarter" idx="14" hasCustomPrompt="1"/>
          </p:nvPr>
        </p:nvSpPr>
        <p:spPr>
          <a:xfrm>
            <a:off x="2829260" y="1317776"/>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26" name="Rectangle 25">
            <a:extLst>
              <a:ext uri="{FF2B5EF4-FFF2-40B4-BE49-F238E27FC236}">
                <a16:creationId xmlns:a16="http://schemas.microsoft.com/office/drawing/2014/main" id="{D7F52D1B-013A-5B47-9D9B-165A4FDAD5B3}"/>
              </a:ext>
            </a:extLst>
          </p:cNvPr>
          <p:cNvSpPr/>
          <p:nvPr userDrawn="1"/>
        </p:nvSpPr>
        <p:spPr>
          <a:xfrm>
            <a:off x="2639932" y="2102595"/>
            <a:ext cx="2064661" cy="94639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7" name="Picture Placeholder 7">
            <a:extLst>
              <a:ext uri="{FF2B5EF4-FFF2-40B4-BE49-F238E27FC236}">
                <a16:creationId xmlns:a16="http://schemas.microsoft.com/office/drawing/2014/main" id="{220702F8-5A27-A74C-8435-61A65E175663}"/>
              </a:ext>
            </a:extLst>
          </p:cNvPr>
          <p:cNvSpPr>
            <a:spLocks noGrp="1"/>
          </p:cNvSpPr>
          <p:nvPr>
            <p:ph type="pic" sz="quarter" idx="15" hasCustomPrompt="1"/>
          </p:nvPr>
        </p:nvSpPr>
        <p:spPr>
          <a:xfrm>
            <a:off x="609018" y="2102595"/>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28" name="Text Placeholder 2">
            <a:extLst>
              <a:ext uri="{FF2B5EF4-FFF2-40B4-BE49-F238E27FC236}">
                <a16:creationId xmlns:a16="http://schemas.microsoft.com/office/drawing/2014/main" id="{B74BA815-7C99-9444-9F63-E1CC96E95EFA}"/>
              </a:ext>
            </a:extLst>
          </p:cNvPr>
          <p:cNvSpPr>
            <a:spLocks noGrp="1"/>
          </p:cNvSpPr>
          <p:nvPr>
            <p:ph type="body" sz="quarter" idx="16" hasCustomPrompt="1"/>
          </p:nvPr>
        </p:nvSpPr>
        <p:spPr>
          <a:xfrm>
            <a:off x="2829260" y="2425753"/>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29" name="Rectangle 28">
            <a:extLst>
              <a:ext uri="{FF2B5EF4-FFF2-40B4-BE49-F238E27FC236}">
                <a16:creationId xmlns:a16="http://schemas.microsoft.com/office/drawing/2014/main" id="{D807AC16-CD07-4845-A424-909523FBC554}"/>
              </a:ext>
            </a:extLst>
          </p:cNvPr>
          <p:cNvSpPr/>
          <p:nvPr userDrawn="1"/>
        </p:nvSpPr>
        <p:spPr>
          <a:xfrm>
            <a:off x="2639932" y="3197915"/>
            <a:ext cx="2064661" cy="94639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0" name="Picture Placeholder 7">
            <a:extLst>
              <a:ext uri="{FF2B5EF4-FFF2-40B4-BE49-F238E27FC236}">
                <a16:creationId xmlns:a16="http://schemas.microsoft.com/office/drawing/2014/main" id="{2066DD67-125F-0F4F-A969-B4CBD3D158A0}"/>
              </a:ext>
            </a:extLst>
          </p:cNvPr>
          <p:cNvSpPr>
            <a:spLocks noGrp="1"/>
          </p:cNvSpPr>
          <p:nvPr>
            <p:ph type="pic" sz="quarter" idx="17" hasCustomPrompt="1"/>
          </p:nvPr>
        </p:nvSpPr>
        <p:spPr>
          <a:xfrm>
            <a:off x="609018" y="3197915"/>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31" name="Text Placeholder 2">
            <a:extLst>
              <a:ext uri="{FF2B5EF4-FFF2-40B4-BE49-F238E27FC236}">
                <a16:creationId xmlns:a16="http://schemas.microsoft.com/office/drawing/2014/main" id="{4C410607-A0E4-2542-9676-C5B00415B3DB}"/>
              </a:ext>
            </a:extLst>
          </p:cNvPr>
          <p:cNvSpPr>
            <a:spLocks noGrp="1"/>
          </p:cNvSpPr>
          <p:nvPr>
            <p:ph type="body" sz="quarter" idx="18" hasCustomPrompt="1"/>
          </p:nvPr>
        </p:nvSpPr>
        <p:spPr>
          <a:xfrm>
            <a:off x="2829260" y="3521073"/>
            <a:ext cx="1533667" cy="300082"/>
          </a:xfrm>
        </p:spPr>
        <p:txBody>
          <a:bodyPr anchor="ctr" anchorCtr="0">
            <a:spAutoFit/>
          </a:bodyPr>
          <a:lstStyle>
            <a:lvl1pPr marL="0" indent="0" algn="l">
              <a:buNone/>
              <a:defRPr sz="1500" b="1" i="0">
                <a:solidFill>
                  <a:srgbClr val="FFFFFF"/>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32" name="Rectangle 31">
            <a:extLst>
              <a:ext uri="{FF2B5EF4-FFF2-40B4-BE49-F238E27FC236}">
                <a16:creationId xmlns:a16="http://schemas.microsoft.com/office/drawing/2014/main" id="{5A968382-4C81-2F41-AF8E-C2216FFD58C8}"/>
              </a:ext>
            </a:extLst>
          </p:cNvPr>
          <p:cNvSpPr/>
          <p:nvPr userDrawn="1"/>
        </p:nvSpPr>
        <p:spPr>
          <a:xfrm>
            <a:off x="2639932" y="4293744"/>
            <a:ext cx="2064661" cy="9463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3" name="Picture Placeholder 7">
            <a:extLst>
              <a:ext uri="{FF2B5EF4-FFF2-40B4-BE49-F238E27FC236}">
                <a16:creationId xmlns:a16="http://schemas.microsoft.com/office/drawing/2014/main" id="{1A486236-7C20-BC41-970C-9E4C53C0B75E}"/>
              </a:ext>
            </a:extLst>
          </p:cNvPr>
          <p:cNvSpPr>
            <a:spLocks noGrp="1"/>
          </p:cNvSpPr>
          <p:nvPr>
            <p:ph type="pic" sz="quarter" idx="19" hasCustomPrompt="1"/>
          </p:nvPr>
        </p:nvSpPr>
        <p:spPr>
          <a:xfrm>
            <a:off x="609018" y="4293744"/>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34" name="Text Placeholder 2">
            <a:extLst>
              <a:ext uri="{FF2B5EF4-FFF2-40B4-BE49-F238E27FC236}">
                <a16:creationId xmlns:a16="http://schemas.microsoft.com/office/drawing/2014/main" id="{0DBB6CC4-7C68-1A4A-B08C-B0155103966C}"/>
              </a:ext>
            </a:extLst>
          </p:cNvPr>
          <p:cNvSpPr>
            <a:spLocks noGrp="1"/>
          </p:cNvSpPr>
          <p:nvPr>
            <p:ph type="body" sz="quarter" idx="20" hasCustomPrompt="1"/>
          </p:nvPr>
        </p:nvSpPr>
        <p:spPr>
          <a:xfrm>
            <a:off x="2829260" y="4616902"/>
            <a:ext cx="1533667" cy="300082"/>
          </a:xfrm>
        </p:spPr>
        <p:txBody>
          <a:bodyPr anchor="ctr" anchorCtr="0">
            <a:spAutoFit/>
          </a:bodyPr>
          <a:lstStyle>
            <a:lvl1pPr marL="0" indent="0" algn="l">
              <a:buNone/>
              <a:defRPr sz="1500" b="1" i="0">
                <a:solidFill>
                  <a:srgbClr val="FFFFFF"/>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35" name="Rectangle 34">
            <a:extLst>
              <a:ext uri="{FF2B5EF4-FFF2-40B4-BE49-F238E27FC236}">
                <a16:creationId xmlns:a16="http://schemas.microsoft.com/office/drawing/2014/main" id="{24FE3ECC-BAEF-9145-BC9B-782560EBC331}"/>
              </a:ext>
            </a:extLst>
          </p:cNvPr>
          <p:cNvSpPr/>
          <p:nvPr userDrawn="1"/>
        </p:nvSpPr>
        <p:spPr>
          <a:xfrm>
            <a:off x="2639932" y="5382315"/>
            <a:ext cx="2064661" cy="9463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6" name="Picture Placeholder 7">
            <a:extLst>
              <a:ext uri="{FF2B5EF4-FFF2-40B4-BE49-F238E27FC236}">
                <a16:creationId xmlns:a16="http://schemas.microsoft.com/office/drawing/2014/main" id="{0236C5ED-FD03-9645-B729-8995D6DDD2D8}"/>
              </a:ext>
            </a:extLst>
          </p:cNvPr>
          <p:cNvSpPr>
            <a:spLocks noGrp="1"/>
          </p:cNvSpPr>
          <p:nvPr>
            <p:ph type="pic" sz="quarter" idx="21" hasCustomPrompt="1"/>
          </p:nvPr>
        </p:nvSpPr>
        <p:spPr>
          <a:xfrm>
            <a:off x="609018" y="5382315"/>
            <a:ext cx="2030915" cy="946398"/>
          </a:xfrm>
          <a:blipFill>
            <a:blip r:embed="rId4" cstate="screen">
              <a:extLst>
                <a:ext uri="{28A0092B-C50C-407E-A947-70E740481C1C}">
                  <a14:useLocalDpi xmlns:a14="http://schemas.microsoft.com/office/drawing/2010/main"/>
                </a:ext>
              </a:extLst>
            </a:blip>
            <a:srcRect/>
            <a:stretch>
              <a:fillRect/>
            </a:stretch>
          </a:blipFill>
        </p:spPr>
        <p:txBody>
          <a:bodyPr anchor="ctr" anchorCtr="1">
            <a:normAutofit/>
          </a:bodyPr>
          <a:lstStyle>
            <a:lvl1pPr marL="0" indent="0">
              <a:buNone/>
              <a:defRPr sz="1400"/>
            </a:lvl1pPr>
          </a:lstStyle>
          <a:p>
            <a:r>
              <a:rPr lang="en-NO"/>
              <a:t>Bytt bilde</a:t>
            </a:r>
          </a:p>
        </p:txBody>
      </p:sp>
      <p:sp>
        <p:nvSpPr>
          <p:cNvPr id="37" name="Text Placeholder 2">
            <a:extLst>
              <a:ext uri="{FF2B5EF4-FFF2-40B4-BE49-F238E27FC236}">
                <a16:creationId xmlns:a16="http://schemas.microsoft.com/office/drawing/2014/main" id="{C170160D-0E59-6247-8EF0-F9BEA22BA5AD}"/>
              </a:ext>
            </a:extLst>
          </p:cNvPr>
          <p:cNvSpPr>
            <a:spLocks noGrp="1"/>
          </p:cNvSpPr>
          <p:nvPr>
            <p:ph type="body" sz="quarter" idx="22" hasCustomPrompt="1"/>
          </p:nvPr>
        </p:nvSpPr>
        <p:spPr>
          <a:xfrm>
            <a:off x="2829260" y="5705473"/>
            <a:ext cx="1533667" cy="300082"/>
          </a:xfrm>
        </p:spPr>
        <p:txBody>
          <a:bodyPr anchor="ctr" anchorCtr="0">
            <a:spAutoFit/>
          </a:bodyPr>
          <a:lstStyle>
            <a:lvl1pPr marL="0" indent="0" algn="l">
              <a:buNone/>
              <a:defRPr sz="1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Sted</a:t>
            </a:r>
            <a:r>
              <a:rPr lang="en-GB"/>
              <a:t> her</a:t>
            </a:r>
            <a:endParaRPr lang="en-NO"/>
          </a:p>
        </p:txBody>
      </p:sp>
      <p:sp>
        <p:nvSpPr>
          <p:cNvPr id="13" name="Text Placeholder 12">
            <a:extLst>
              <a:ext uri="{FF2B5EF4-FFF2-40B4-BE49-F238E27FC236}">
                <a16:creationId xmlns:a16="http://schemas.microsoft.com/office/drawing/2014/main" id="{282F91A0-CF55-574A-9A4B-68B4AB75C796}"/>
              </a:ext>
            </a:extLst>
          </p:cNvPr>
          <p:cNvSpPr>
            <a:spLocks noGrp="1"/>
          </p:cNvSpPr>
          <p:nvPr>
            <p:ph type="body" sz="quarter" idx="24" hasCustomPrompt="1"/>
          </p:nvPr>
        </p:nvSpPr>
        <p:spPr>
          <a:xfrm>
            <a:off x="4811393" y="1150465"/>
            <a:ext cx="673821" cy="673821"/>
          </a:xfrm>
          <a:prstGeom prst="ellipse">
            <a:avLst/>
          </a:prstGeom>
          <a:solidFill>
            <a:schemeClr val="tx1"/>
          </a:solidFill>
        </p:spPr>
        <p:txBody>
          <a:bodyPr>
            <a:noAutofit/>
          </a:bodyPr>
          <a:lstStyle>
            <a:lvl1pPr marL="0" indent="0" algn="ctr">
              <a:buNone/>
              <a:defRPr sz="900">
                <a:solidFill>
                  <a:schemeClr val="bg1"/>
                </a:solidFill>
              </a:defRPr>
            </a:lvl1pPr>
          </a:lstStyle>
          <a:p>
            <a:pPr lvl="0"/>
            <a:r>
              <a:rPr lang="en-GB" err="1"/>
              <a:t>Flytt</a:t>
            </a:r>
            <a:r>
              <a:rPr lang="en-GB"/>
              <a:t> </a:t>
            </a:r>
            <a:r>
              <a:rPr lang="en-GB" err="1"/>
              <a:t>på</a:t>
            </a:r>
            <a:r>
              <a:rPr lang="en-GB"/>
              <a:t> meg</a:t>
            </a:r>
            <a:endParaRPr lang="en-NO"/>
          </a:p>
        </p:txBody>
      </p:sp>
      <p:sp>
        <p:nvSpPr>
          <p:cNvPr id="38" name="Text Placeholder 12">
            <a:extLst>
              <a:ext uri="{FF2B5EF4-FFF2-40B4-BE49-F238E27FC236}">
                <a16:creationId xmlns:a16="http://schemas.microsoft.com/office/drawing/2014/main" id="{CF7FD771-5704-EF4F-85F3-4D405F46975C}"/>
              </a:ext>
            </a:extLst>
          </p:cNvPr>
          <p:cNvSpPr>
            <a:spLocks noGrp="1"/>
          </p:cNvSpPr>
          <p:nvPr>
            <p:ph type="body" sz="quarter" idx="25" hasCustomPrompt="1"/>
          </p:nvPr>
        </p:nvSpPr>
        <p:spPr>
          <a:xfrm>
            <a:off x="4811393" y="2238883"/>
            <a:ext cx="673821" cy="673821"/>
          </a:xfrm>
          <a:prstGeom prst="ellipse">
            <a:avLst/>
          </a:prstGeom>
          <a:solidFill>
            <a:schemeClr val="tx2"/>
          </a:solidFill>
        </p:spPr>
        <p:txBody>
          <a:bodyPr>
            <a:noAutofit/>
          </a:bodyPr>
          <a:lstStyle>
            <a:lvl1pPr marL="0" indent="0" algn="ctr">
              <a:buNone/>
              <a:defRPr sz="900">
                <a:solidFill>
                  <a:schemeClr val="bg1"/>
                </a:solidFill>
              </a:defRPr>
            </a:lvl1pPr>
          </a:lstStyle>
          <a:p>
            <a:pPr lvl="0"/>
            <a:r>
              <a:rPr lang="en-GB" err="1"/>
              <a:t>Flytt</a:t>
            </a:r>
            <a:r>
              <a:rPr lang="en-GB"/>
              <a:t> </a:t>
            </a:r>
            <a:r>
              <a:rPr lang="en-GB" err="1"/>
              <a:t>på</a:t>
            </a:r>
            <a:r>
              <a:rPr lang="en-GB"/>
              <a:t> meg</a:t>
            </a:r>
            <a:endParaRPr lang="en-NO"/>
          </a:p>
        </p:txBody>
      </p:sp>
      <p:sp>
        <p:nvSpPr>
          <p:cNvPr id="39" name="Text Placeholder 12">
            <a:extLst>
              <a:ext uri="{FF2B5EF4-FFF2-40B4-BE49-F238E27FC236}">
                <a16:creationId xmlns:a16="http://schemas.microsoft.com/office/drawing/2014/main" id="{2F5C761F-A5C2-3A4E-BDD2-B8934F472940}"/>
              </a:ext>
            </a:extLst>
          </p:cNvPr>
          <p:cNvSpPr>
            <a:spLocks noGrp="1"/>
          </p:cNvSpPr>
          <p:nvPr>
            <p:ph type="body" sz="quarter" idx="26" hasCustomPrompt="1"/>
          </p:nvPr>
        </p:nvSpPr>
        <p:spPr>
          <a:xfrm>
            <a:off x="4811392" y="3311652"/>
            <a:ext cx="673821" cy="673821"/>
          </a:xfrm>
          <a:prstGeom prst="ellipse">
            <a:avLst/>
          </a:prstGeom>
          <a:solidFill>
            <a:schemeClr val="bg2"/>
          </a:solidFill>
        </p:spPr>
        <p:txBody>
          <a:bodyPr>
            <a:noAutofit/>
          </a:bodyPr>
          <a:lstStyle>
            <a:lvl1pPr marL="0" indent="0" algn="ctr">
              <a:buNone/>
              <a:defRPr sz="900">
                <a:solidFill>
                  <a:schemeClr val="bg1"/>
                </a:solidFill>
              </a:defRPr>
            </a:lvl1pPr>
          </a:lstStyle>
          <a:p>
            <a:pPr lvl="0"/>
            <a:r>
              <a:rPr lang="en-GB" err="1"/>
              <a:t>Flytt</a:t>
            </a:r>
            <a:r>
              <a:rPr lang="en-GB"/>
              <a:t> </a:t>
            </a:r>
            <a:r>
              <a:rPr lang="en-GB" err="1"/>
              <a:t>på</a:t>
            </a:r>
            <a:r>
              <a:rPr lang="en-GB"/>
              <a:t> meg</a:t>
            </a:r>
            <a:endParaRPr lang="en-NO"/>
          </a:p>
        </p:txBody>
      </p:sp>
      <p:sp>
        <p:nvSpPr>
          <p:cNvPr id="40" name="Text Placeholder 12">
            <a:extLst>
              <a:ext uri="{FF2B5EF4-FFF2-40B4-BE49-F238E27FC236}">
                <a16:creationId xmlns:a16="http://schemas.microsoft.com/office/drawing/2014/main" id="{1B82A7E9-8821-BE4C-924C-BE7E93390B2C}"/>
              </a:ext>
            </a:extLst>
          </p:cNvPr>
          <p:cNvSpPr>
            <a:spLocks noGrp="1"/>
          </p:cNvSpPr>
          <p:nvPr>
            <p:ph type="body" sz="quarter" idx="27" hasCustomPrompt="1"/>
          </p:nvPr>
        </p:nvSpPr>
        <p:spPr>
          <a:xfrm>
            <a:off x="4811392" y="4430032"/>
            <a:ext cx="673821" cy="673821"/>
          </a:xfrm>
          <a:prstGeom prst="ellipse">
            <a:avLst/>
          </a:prstGeom>
          <a:solidFill>
            <a:schemeClr val="accent1"/>
          </a:solidFill>
        </p:spPr>
        <p:txBody>
          <a:bodyPr>
            <a:noAutofit/>
          </a:bodyPr>
          <a:lstStyle>
            <a:lvl1pPr marL="0" indent="0" algn="ctr">
              <a:buNone/>
              <a:defRPr sz="900">
                <a:solidFill>
                  <a:schemeClr val="bg1"/>
                </a:solidFill>
              </a:defRPr>
            </a:lvl1pPr>
          </a:lstStyle>
          <a:p>
            <a:pPr lvl="0"/>
            <a:r>
              <a:rPr lang="en-GB" err="1"/>
              <a:t>Flytt</a:t>
            </a:r>
            <a:r>
              <a:rPr lang="en-GB"/>
              <a:t> </a:t>
            </a:r>
            <a:r>
              <a:rPr lang="en-GB" err="1"/>
              <a:t>på</a:t>
            </a:r>
            <a:r>
              <a:rPr lang="en-GB"/>
              <a:t> meg</a:t>
            </a:r>
            <a:endParaRPr lang="en-NO"/>
          </a:p>
        </p:txBody>
      </p:sp>
      <p:sp>
        <p:nvSpPr>
          <p:cNvPr id="41" name="Text Placeholder 12">
            <a:extLst>
              <a:ext uri="{FF2B5EF4-FFF2-40B4-BE49-F238E27FC236}">
                <a16:creationId xmlns:a16="http://schemas.microsoft.com/office/drawing/2014/main" id="{05A87D46-4A80-A347-B84F-8286BCEF8A49}"/>
              </a:ext>
            </a:extLst>
          </p:cNvPr>
          <p:cNvSpPr>
            <a:spLocks noGrp="1"/>
          </p:cNvSpPr>
          <p:nvPr>
            <p:ph type="body" sz="quarter" idx="28" hasCustomPrompt="1"/>
          </p:nvPr>
        </p:nvSpPr>
        <p:spPr>
          <a:xfrm>
            <a:off x="4811392" y="5472839"/>
            <a:ext cx="673821" cy="673821"/>
          </a:xfrm>
          <a:prstGeom prst="ellipse">
            <a:avLst/>
          </a:prstGeom>
          <a:solidFill>
            <a:schemeClr val="accent6"/>
          </a:solidFill>
        </p:spPr>
        <p:txBody>
          <a:bodyPr>
            <a:noAutofit/>
          </a:bodyPr>
          <a:lstStyle>
            <a:lvl1pPr marL="0" indent="0" algn="ctr">
              <a:buNone/>
              <a:defRPr sz="900">
                <a:solidFill>
                  <a:schemeClr val="bg1"/>
                </a:solidFill>
              </a:defRPr>
            </a:lvl1pPr>
          </a:lstStyle>
          <a:p>
            <a:pPr lvl="0"/>
            <a:r>
              <a:rPr lang="en-GB" err="1"/>
              <a:t>Flytt</a:t>
            </a:r>
            <a:r>
              <a:rPr lang="en-GB"/>
              <a:t> </a:t>
            </a:r>
            <a:r>
              <a:rPr lang="en-GB" err="1"/>
              <a:t>på</a:t>
            </a:r>
            <a:r>
              <a:rPr lang="en-GB"/>
              <a:t> meg</a:t>
            </a:r>
            <a:endParaRPr lang="en-NO"/>
          </a:p>
        </p:txBody>
      </p:sp>
      <p:sp>
        <p:nvSpPr>
          <p:cNvPr id="42" name="Text Placeholder 81">
            <a:extLst>
              <a:ext uri="{FF2B5EF4-FFF2-40B4-BE49-F238E27FC236}">
                <a16:creationId xmlns:a16="http://schemas.microsoft.com/office/drawing/2014/main" id="{ADAAF4EC-1600-FF46-9EF6-01B184A5F027}"/>
              </a:ext>
            </a:extLst>
          </p:cNvPr>
          <p:cNvSpPr>
            <a:spLocks noGrp="1"/>
          </p:cNvSpPr>
          <p:nvPr>
            <p:ph type="body" sz="quarter" idx="29" hasCustomPrompt="1"/>
          </p:nvPr>
        </p:nvSpPr>
        <p:spPr>
          <a:xfrm>
            <a:off x="557481" y="6401478"/>
            <a:ext cx="4530725" cy="431141"/>
          </a:xfrm>
        </p:spPr>
        <p:txBody>
          <a:bodyPr>
            <a:noAutofit/>
          </a:bodyPr>
          <a:lstStyle>
            <a:lvl1pPr marL="0" indent="0">
              <a:buNone/>
              <a:defRPr sz="1200">
                <a:solidFill>
                  <a:schemeClr val="bg1"/>
                </a:solidFill>
                <a:highlight>
                  <a:srgbClr val="FFFFFF"/>
                </a:highlight>
              </a:defRPr>
            </a:lvl1pPr>
          </a:lstStyle>
          <a:p>
            <a:pPr lvl="0"/>
            <a:r>
              <a:rPr lang="en-GB" err="1"/>
              <a:t>Flytt</a:t>
            </a:r>
            <a:r>
              <a:rPr lang="en-GB"/>
              <a:t> </a:t>
            </a:r>
            <a:r>
              <a:rPr lang="en-GB" err="1"/>
              <a:t>kun</a:t>
            </a:r>
            <a:r>
              <a:rPr lang="en-GB"/>
              <a:t> </a:t>
            </a:r>
            <a:r>
              <a:rPr lang="en-GB" err="1"/>
              <a:t>sirklene</a:t>
            </a:r>
            <a:r>
              <a:rPr lang="en-GB"/>
              <a:t> </a:t>
            </a:r>
            <a:r>
              <a:rPr lang="en-GB" err="1"/>
              <a:t>til</a:t>
            </a:r>
            <a:r>
              <a:rPr lang="en-GB"/>
              <a:t> </a:t>
            </a:r>
            <a:r>
              <a:rPr lang="en-GB" err="1"/>
              <a:t>korrekt</a:t>
            </a:r>
            <a:r>
              <a:rPr lang="en-GB"/>
              <a:t> </a:t>
            </a:r>
            <a:r>
              <a:rPr lang="en-GB" err="1"/>
              <a:t>punkt</a:t>
            </a:r>
            <a:r>
              <a:rPr lang="en-GB"/>
              <a:t> </a:t>
            </a:r>
            <a:r>
              <a:rPr lang="en-GB" err="1"/>
              <a:t>på</a:t>
            </a:r>
            <a:r>
              <a:rPr lang="en-GB"/>
              <a:t> </a:t>
            </a:r>
            <a:r>
              <a:rPr lang="en-GB" err="1"/>
              <a:t>bildet</a:t>
            </a:r>
            <a:r>
              <a:rPr lang="en-GB"/>
              <a:t> </a:t>
            </a:r>
            <a:r>
              <a:rPr lang="en-GB" err="1"/>
              <a:t>Endre</a:t>
            </a:r>
            <a:r>
              <a:rPr lang="en-GB"/>
              <a:t> kart </a:t>
            </a:r>
            <a:r>
              <a:rPr lang="en-GB" err="1"/>
              <a:t>ved</a:t>
            </a:r>
            <a:r>
              <a:rPr lang="en-GB"/>
              <a:t> </a:t>
            </a:r>
            <a:r>
              <a:rPr lang="en-GB" err="1"/>
              <a:t>å</a:t>
            </a:r>
            <a:r>
              <a:rPr lang="en-GB"/>
              <a:t> </a:t>
            </a:r>
            <a:r>
              <a:rPr lang="en-GB" err="1"/>
              <a:t>endre</a:t>
            </a:r>
            <a:r>
              <a:rPr lang="en-GB"/>
              <a:t> </a:t>
            </a:r>
            <a:r>
              <a:rPr lang="en-GB" err="1"/>
              <a:t>bakgrunnen</a:t>
            </a:r>
            <a:r>
              <a:rPr lang="en-GB"/>
              <a:t>.</a:t>
            </a:r>
            <a:endParaRPr lang="en-NO"/>
          </a:p>
        </p:txBody>
      </p:sp>
    </p:spTree>
    <p:extLst>
      <p:ext uri="{BB962C8B-B14F-4D97-AF65-F5344CB8AC3E}">
        <p14:creationId xmlns:p14="http://schemas.microsoft.com/office/powerpoint/2010/main" val="482167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kel">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0BBE97B-283E-6F4A-957E-6977FD1C1496}"/>
              </a:ext>
            </a:extLst>
          </p:cNvPr>
          <p:cNvSpPr/>
          <p:nvPr userDrawn="1"/>
        </p:nvSpPr>
        <p:spPr>
          <a:xfrm>
            <a:off x="5244860" y="3383126"/>
            <a:ext cx="6947140" cy="347356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0" name="forgrunn">
            <a:extLst>
              <a:ext uri="{FF2B5EF4-FFF2-40B4-BE49-F238E27FC236}">
                <a16:creationId xmlns:a16="http://schemas.microsoft.com/office/drawing/2014/main" id="{3F860B3B-8F29-304F-9A5B-0AC778ABC9EF}"/>
              </a:ext>
            </a:extLst>
          </p:cNvPr>
          <p:cNvSpPr/>
          <p:nvPr userDrawn="1"/>
        </p:nvSpPr>
        <p:spPr>
          <a:xfrm rot="5400000">
            <a:off x="6981645" y="1647646"/>
            <a:ext cx="3473569" cy="6947139"/>
          </a:xfrm>
          <a:custGeom>
            <a:avLst/>
            <a:gdLst>
              <a:gd name="connsiteX0" fmla="*/ 1371600 w 6858000"/>
              <a:gd name="connsiteY0" fmla="*/ 2743200 h 13716000"/>
              <a:gd name="connsiteX1" fmla="*/ 2743200 w 6858000"/>
              <a:gd name="connsiteY1" fmla="*/ 5486400 h 13716000"/>
              <a:gd name="connsiteX2" fmla="*/ 0 w 6858000"/>
              <a:gd name="connsiteY2" fmla="*/ 6858000 h 13716000"/>
              <a:gd name="connsiteX3" fmla="*/ 0 w 6858000"/>
              <a:gd name="connsiteY3" fmla="*/ 6858000 h 13716000"/>
              <a:gd name="connsiteX4" fmla="*/ 2743200 w 6858000"/>
              <a:gd name="connsiteY4" fmla="*/ 8229600 h 13716000"/>
              <a:gd name="connsiteX5" fmla="*/ 0 w 6858000"/>
              <a:gd name="connsiteY5" fmla="*/ 13716000 h 13716000"/>
              <a:gd name="connsiteX6" fmla="*/ 0 w 6858000"/>
              <a:gd name="connsiteY6" fmla="*/ 13716000 h 13716000"/>
              <a:gd name="connsiteX7" fmla="*/ 5486400 w 6858000"/>
              <a:gd name="connsiteY7" fmla="*/ 10972800 h 13716000"/>
              <a:gd name="connsiteX8" fmla="*/ 6858000 w 6858000"/>
              <a:gd name="connsiteY8" fmla="*/ 13666215 h 13716000"/>
              <a:gd name="connsiteX9" fmla="*/ 6858000 w 6858000"/>
              <a:gd name="connsiteY9" fmla="*/ 0 h 13716000"/>
              <a:gd name="connsiteX10" fmla="*/ 5486400 w 6858000"/>
              <a:gd name="connsiteY10" fmla="*/ 2743200 h 13716000"/>
              <a:gd name="connsiteX11" fmla="*/ 1371600 w 6858000"/>
              <a:gd name="connsiteY11" fmla="*/ 274320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3716000">
                <a:moveTo>
                  <a:pt x="1371600" y="2743200"/>
                </a:moveTo>
                <a:lnTo>
                  <a:pt x="2743200" y="5486400"/>
                </a:lnTo>
                <a:lnTo>
                  <a:pt x="0" y="6858000"/>
                </a:lnTo>
                <a:lnTo>
                  <a:pt x="0" y="6858000"/>
                </a:lnTo>
                <a:lnTo>
                  <a:pt x="2743200" y="8229600"/>
                </a:lnTo>
                <a:lnTo>
                  <a:pt x="0" y="13716000"/>
                </a:lnTo>
                <a:lnTo>
                  <a:pt x="0" y="13716000"/>
                </a:lnTo>
                <a:lnTo>
                  <a:pt x="5486400" y="10972800"/>
                </a:lnTo>
                <a:lnTo>
                  <a:pt x="6858000" y="13666215"/>
                </a:lnTo>
                <a:lnTo>
                  <a:pt x="6858000" y="0"/>
                </a:lnTo>
                <a:lnTo>
                  <a:pt x="5486400" y="2743200"/>
                </a:lnTo>
                <a:lnTo>
                  <a:pt x="1371600" y="2743200"/>
                </a:lnTo>
                <a:close/>
              </a:path>
            </a:pathLst>
          </a:custGeom>
          <a:solidFill>
            <a:schemeClr val="accent1"/>
          </a:solidFill>
          <a:ln w="12700" cap="flat">
            <a:noFill/>
            <a:prstDash val="solid"/>
            <a:miter/>
          </a:ln>
        </p:spPr>
        <p:txBody>
          <a:bodyPr rtlCol="0" anchor="ctr"/>
          <a:lstStyle/>
          <a:p>
            <a:endParaRPr lang="nb-NO" sz="675"/>
          </a:p>
        </p:txBody>
      </p:sp>
      <p:sp>
        <p:nvSpPr>
          <p:cNvPr id="22" name="Picture Placeholder 21">
            <a:extLst>
              <a:ext uri="{FF2B5EF4-FFF2-40B4-BE49-F238E27FC236}">
                <a16:creationId xmlns:a16="http://schemas.microsoft.com/office/drawing/2014/main" id="{3EED513F-6643-FF4A-BA95-7B5D3451715E}"/>
              </a:ext>
            </a:extLst>
          </p:cNvPr>
          <p:cNvSpPr>
            <a:spLocks noGrp="1"/>
          </p:cNvSpPr>
          <p:nvPr>
            <p:ph type="pic" sz="quarter" idx="10" hasCustomPrompt="1"/>
          </p:nvPr>
        </p:nvSpPr>
        <p:spPr>
          <a:xfrm>
            <a:off x="0" y="3382963"/>
            <a:ext cx="5245100" cy="3475037"/>
          </a:xfrm>
          <a:blipFill>
            <a:blip r:embed="rId2" cstate="screen">
              <a:extLst>
                <a:ext uri="{28A0092B-C50C-407E-A947-70E740481C1C}">
                  <a14:useLocalDpi xmlns:a14="http://schemas.microsoft.com/office/drawing/2010/main"/>
                </a:ext>
              </a:extLst>
            </a:blip>
            <a:stretch>
              <a:fillRect/>
            </a:stretch>
          </a:blipFill>
        </p:spPr>
        <p:txBody>
          <a:bodyPr anchor="ctr" anchorCtr="1"/>
          <a:lstStyle>
            <a:lvl1pPr marL="0" indent="0">
              <a:buNone/>
              <a:defRPr/>
            </a:lvl1pPr>
          </a:lstStyle>
          <a:p>
            <a:r>
              <a:rPr lang="en-NO"/>
              <a:t>Bytt bilde her</a:t>
            </a:r>
          </a:p>
        </p:txBody>
      </p:sp>
      <p:sp>
        <p:nvSpPr>
          <p:cNvPr id="23" name="Text Placeholder 7">
            <a:extLst>
              <a:ext uri="{FF2B5EF4-FFF2-40B4-BE49-F238E27FC236}">
                <a16:creationId xmlns:a16="http://schemas.microsoft.com/office/drawing/2014/main" id="{7EEA5E6B-4354-B446-B850-A0309129E15B}"/>
              </a:ext>
            </a:extLst>
          </p:cNvPr>
          <p:cNvSpPr>
            <a:spLocks noGrp="1"/>
          </p:cNvSpPr>
          <p:nvPr>
            <p:ph type="body" sz="quarter" idx="11" hasCustomPrompt="1"/>
          </p:nvPr>
        </p:nvSpPr>
        <p:spPr>
          <a:xfrm>
            <a:off x="1196975" y="1681631"/>
            <a:ext cx="9540694" cy="577081"/>
          </a:xfrm>
        </p:spPr>
        <p:txBody>
          <a:bodyPr wrap="square" anchor="ctr">
            <a:spAutoFit/>
          </a:bodyPr>
          <a:lstStyle>
            <a:lvl1pPr marL="0" indent="0">
              <a:buNone/>
              <a:defRPr sz="3500" b="1" i="0">
                <a:latin typeface="Arial" panose="020B0604020202020204" pitchFamily="34" charset="0"/>
                <a:cs typeface="Arial" panose="020B0604020202020204" pitchFamily="34" charset="0"/>
              </a:defRPr>
            </a:lvl1pPr>
          </a:lstStyle>
          <a:p>
            <a:pPr lvl="0"/>
            <a:r>
              <a:rPr lang="en-GB" err="1"/>
              <a:t>Skriv</a:t>
            </a:r>
            <a:r>
              <a:rPr lang="en-GB"/>
              <a:t> in </a:t>
            </a:r>
            <a:r>
              <a:rPr lang="en-GB" err="1"/>
              <a:t>tittel</a:t>
            </a:r>
            <a:r>
              <a:rPr lang="en-GB"/>
              <a:t> her</a:t>
            </a:r>
            <a:endParaRPr lang="en-NO"/>
          </a:p>
        </p:txBody>
      </p:sp>
      <p:pic>
        <p:nvPicPr>
          <p:cNvPr id="7" name="Picture 6" descr="Logo&#10;&#10;Description automatically generated with medium confidence">
            <a:extLst>
              <a:ext uri="{FF2B5EF4-FFF2-40B4-BE49-F238E27FC236}">
                <a16:creationId xmlns:a16="http://schemas.microsoft.com/office/drawing/2014/main" id="{BE8FA637-FBB6-A240-BED0-82AB396A635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2845970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kel_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0BBE97B-283E-6F4A-957E-6977FD1C1496}"/>
              </a:ext>
            </a:extLst>
          </p:cNvPr>
          <p:cNvSpPr/>
          <p:nvPr userDrawn="1"/>
        </p:nvSpPr>
        <p:spPr>
          <a:xfrm>
            <a:off x="5244860" y="3383126"/>
            <a:ext cx="6947140" cy="34735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2" name="Picture Placeholder 21">
            <a:extLst>
              <a:ext uri="{FF2B5EF4-FFF2-40B4-BE49-F238E27FC236}">
                <a16:creationId xmlns:a16="http://schemas.microsoft.com/office/drawing/2014/main" id="{3EED513F-6643-FF4A-BA95-7B5D3451715E}"/>
              </a:ext>
            </a:extLst>
          </p:cNvPr>
          <p:cNvSpPr>
            <a:spLocks noGrp="1"/>
          </p:cNvSpPr>
          <p:nvPr>
            <p:ph type="pic" sz="quarter" idx="10" hasCustomPrompt="1"/>
          </p:nvPr>
        </p:nvSpPr>
        <p:spPr>
          <a:xfrm>
            <a:off x="0" y="3382963"/>
            <a:ext cx="5245100" cy="3475037"/>
          </a:xfrm>
          <a:blipFill>
            <a:blip r:embed="rId2" cstate="screen">
              <a:extLst>
                <a:ext uri="{28A0092B-C50C-407E-A947-70E740481C1C}">
                  <a14:useLocalDpi xmlns:a14="http://schemas.microsoft.com/office/drawing/2010/main"/>
                </a:ext>
              </a:extLst>
            </a:blip>
            <a:stretch>
              <a:fillRect/>
            </a:stretch>
          </a:blipFill>
        </p:spPr>
        <p:txBody>
          <a:bodyPr anchor="ctr" anchorCtr="1"/>
          <a:lstStyle>
            <a:lvl1pPr marL="0" indent="0">
              <a:buNone/>
              <a:defRPr/>
            </a:lvl1pPr>
          </a:lstStyle>
          <a:p>
            <a:r>
              <a:rPr lang="en-NO"/>
              <a:t>Bytt bilde her</a:t>
            </a:r>
          </a:p>
        </p:txBody>
      </p:sp>
      <p:sp>
        <p:nvSpPr>
          <p:cNvPr id="9" name="forgrunn">
            <a:extLst>
              <a:ext uri="{FF2B5EF4-FFF2-40B4-BE49-F238E27FC236}">
                <a16:creationId xmlns:a16="http://schemas.microsoft.com/office/drawing/2014/main" id="{4CFADE50-A62C-1C4C-B506-B1C66F65B6D2}"/>
              </a:ext>
            </a:extLst>
          </p:cNvPr>
          <p:cNvSpPr/>
          <p:nvPr userDrawn="1"/>
        </p:nvSpPr>
        <p:spPr>
          <a:xfrm>
            <a:off x="5244858" y="3384431"/>
            <a:ext cx="6947141" cy="3473569"/>
          </a:xfrm>
          <a:custGeom>
            <a:avLst/>
            <a:gdLst>
              <a:gd name="connsiteX0" fmla="*/ 4114017 w 13713389"/>
              <a:gd name="connsiteY0" fmla="*/ 1371339 h 6856694"/>
              <a:gd name="connsiteX1" fmla="*/ 4114017 w 13713389"/>
              <a:gd name="connsiteY1" fmla="*/ 2742678 h 6856694"/>
              <a:gd name="connsiteX2" fmla="*/ 3291214 w 13713389"/>
              <a:gd name="connsiteY2" fmla="*/ 2742678 h 6856694"/>
              <a:gd name="connsiteX3" fmla="*/ 2742678 w 13713389"/>
              <a:gd name="connsiteY3" fmla="*/ 3291213 h 6856694"/>
              <a:gd name="connsiteX4" fmla="*/ 2331276 w 13713389"/>
              <a:gd name="connsiteY4" fmla="*/ 5485355 h 6856694"/>
              <a:gd name="connsiteX5" fmla="*/ 0 w 13713389"/>
              <a:gd name="connsiteY5" fmla="*/ 5485355 h 6856694"/>
              <a:gd name="connsiteX6" fmla="*/ 0 w 13713389"/>
              <a:gd name="connsiteY6" fmla="*/ 6856694 h 6856694"/>
              <a:gd name="connsiteX7" fmla="*/ 13713389 w 13713389"/>
              <a:gd name="connsiteY7" fmla="*/ 6856694 h 6856694"/>
              <a:gd name="connsiteX8" fmla="*/ 13713389 w 13713389"/>
              <a:gd name="connsiteY8" fmla="*/ 5485355 h 6856694"/>
              <a:gd name="connsiteX9" fmla="*/ 11382113 w 13713389"/>
              <a:gd name="connsiteY9" fmla="*/ 5485355 h 6856694"/>
              <a:gd name="connsiteX10" fmla="*/ 10970711 w 13713389"/>
              <a:gd name="connsiteY10" fmla="*/ 3291213 h 6856694"/>
              <a:gd name="connsiteX11" fmla="*/ 10422175 w 13713389"/>
              <a:gd name="connsiteY11" fmla="*/ 2742678 h 6856694"/>
              <a:gd name="connsiteX12" fmla="*/ 9599372 w 13713389"/>
              <a:gd name="connsiteY12" fmla="*/ 2742678 h 6856694"/>
              <a:gd name="connsiteX13" fmla="*/ 9599372 w 13713389"/>
              <a:gd name="connsiteY13" fmla="*/ 1371339 h 6856694"/>
              <a:gd name="connsiteX14" fmla="*/ 8228034 w 13713389"/>
              <a:gd name="connsiteY14" fmla="*/ 0 h 6856694"/>
              <a:gd name="connsiteX15" fmla="*/ 5485356 w 13713389"/>
              <a:gd name="connsiteY15" fmla="*/ 0 h 6856694"/>
              <a:gd name="connsiteX16" fmla="*/ 4114017 w 13713389"/>
              <a:gd name="connsiteY16" fmla="*/ 1371339 h 68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713389" h="6856694">
                <a:moveTo>
                  <a:pt x="4114017" y="1371339"/>
                </a:moveTo>
                <a:lnTo>
                  <a:pt x="4114017" y="2742678"/>
                </a:lnTo>
                <a:lnTo>
                  <a:pt x="3291214" y="2742678"/>
                </a:lnTo>
                <a:cubicBezTo>
                  <a:pt x="2950156" y="2742678"/>
                  <a:pt x="2790929" y="2953458"/>
                  <a:pt x="2742678" y="3291213"/>
                </a:cubicBezTo>
                <a:lnTo>
                  <a:pt x="2331276" y="5485355"/>
                </a:lnTo>
                <a:lnTo>
                  <a:pt x="0" y="5485355"/>
                </a:lnTo>
                <a:lnTo>
                  <a:pt x="0" y="6856694"/>
                </a:lnTo>
                <a:lnTo>
                  <a:pt x="13713389" y="6856694"/>
                </a:lnTo>
                <a:lnTo>
                  <a:pt x="13713389" y="5485355"/>
                </a:lnTo>
                <a:lnTo>
                  <a:pt x="11382113" y="5485355"/>
                </a:lnTo>
                <a:lnTo>
                  <a:pt x="10970711" y="3291213"/>
                </a:lnTo>
                <a:cubicBezTo>
                  <a:pt x="10920810" y="2955108"/>
                  <a:pt x="10761836" y="2742678"/>
                  <a:pt x="10422175" y="2742678"/>
                </a:cubicBezTo>
                <a:lnTo>
                  <a:pt x="9599372" y="2742678"/>
                </a:lnTo>
                <a:lnTo>
                  <a:pt x="9599372" y="1371339"/>
                </a:lnTo>
                <a:cubicBezTo>
                  <a:pt x="9599372" y="613969"/>
                  <a:pt x="8985403" y="0"/>
                  <a:pt x="8228034" y="0"/>
                </a:cubicBezTo>
                <a:lnTo>
                  <a:pt x="5485356" y="0"/>
                </a:lnTo>
                <a:cubicBezTo>
                  <a:pt x="4727986" y="0"/>
                  <a:pt x="4114017" y="613969"/>
                  <a:pt x="4114017" y="1371339"/>
                </a:cubicBezTo>
                <a:close/>
              </a:path>
            </a:pathLst>
          </a:custGeom>
          <a:solidFill>
            <a:schemeClr val="tx2"/>
          </a:solidFill>
          <a:ln w="12691" cap="flat">
            <a:noFill/>
            <a:prstDash val="solid"/>
            <a:miter/>
          </a:ln>
        </p:spPr>
        <p:txBody>
          <a:bodyPr rtlCol="0" anchor="ctr"/>
          <a:lstStyle/>
          <a:p>
            <a:endParaRPr lang="nb-NO" sz="675"/>
          </a:p>
        </p:txBody>
      </p:sp>
      <p:pic>
        <p:nvPicPr>
          <p:cNvPr id="7" name="Picture 6" descr="Logo&#10;&#10;Description automatically generated with medium confidence">
            <a:extLst>
              <a:ext uri="{FF2B5EF4-FFF2-40B4-BE49-F238E27FC236}">
                <a16:creationId xmlns:a16="http://schemas.microsoft.com/office/drawing/2014/main" id="{E3DCDA4A-9447-864B-99E4-64CE225EC6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
        <p:nvSpPr>
          <p:cNvPr id="8" name="Text Placeholder 7">
            <a:extLst>
              <a:ext uri="{FF2B5EF4-FFF2-40B4-BE49-F238E27FC236}">
                <a16:creationId xmlns:a16="http://schemas.microsoft.com/office/drawing/2014/main" id="{153AE616-33B9-C84D-B2E9-FD98E60DE723}"/>
              </a:ext>
            </a:extLst>
          </p:cNvPr>
          <p:cNvSpPr>
            <a:spLocks noGrp="1"/>
          </p:cNvSpPr>
          <p:nvPr>
            <p:ph type="body" sz="quarter" idx="11" hasCustomPrompt="1"/>
          </p:nvPr>
        </p:nvSpPr>
        <p:spPr>
          <a:xfrm>
            <a:off x="1196975" y="1681631"/>
            <a:ext cx="9540694" cy="577081"/>
          </a:xfrm>
        </p:spPr>
        <p:txBody>
          <a:bodyPr wrap="square" anchor="ctr">
            <a:spAutoFit/>
          </a:bodyPr>
          <a:lstStyle>
            <a:lvl1pPr marL="0" indent="0">
              <a:buNone/>
              <a:defRPr sz="3500" b="1" i="0">
                <a:latin typeface="Arial" panose="020B0604020202020204" pitchFamily="34" charset="0"/>
                <a:cs typeface="Arial" panose="020B0604020202020204" pitchFamily="34" charset="0"/>
              </a:defRPr>
            </a:lvl1pPr>
          </a:lstStyle>
          <a:p>
            <a:pPr lvl="0"/>
            <a:r>
              <a:rPr lang="en-GB" err="1"/>
              <a:t>Skriv</a:t>
            </a:r>
            <a:r>
              <a:rPr lang="en-GB"/>
              <a:t> in </a:t>
            </a:r>
            <a:r>
              <a:rPr lang="en-GB" err="1"/>
              <a:t>tittel</a:t>
            </a:r>
            <a:r>
              <a:rPr lang="en-GB"/>
              <a:t> her</a:t>
            </a:r>
            <a:endParaRPr lang="en-NO"/>
          </a:p>
        </p:txBody>
      </p:sp>
    </p:spTree>
    <p:extLst>
      <p:ext uri="{BB962C8B-B14F-4D97-AF65-F5344CB8AC3E}">
        <p14:creationId xmlns:p14="http://schemas.microsoft.com/office/powerpoint/2010/main" val="3866750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kel_3">
    <p:bg>
      <p:bgPr>
        <a:solidFill>
          <a:schemeClr val="accent5"/>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0BBE97B-283E-6F4A-957E-6977FD1C1496}"/>
              </a:ext>
            </a:extLst>
          </p:cNvPr>
          <p:cNvSpPr/>
          <p:nvPr userDrawn="1"/>
        </p:nvSpPr>
        <p:spPr>
          <a:xfrm>
            <a:off x="5244860" y="3383126"/>
            <a:ext cx="6947140" cy="3473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2" name="Picture Placeholder 21">
            <a:extLst>
              <a:ext uri="{FF2B5EF4-FFF2-40B4-BE49-F238E27FC236}">
                <a16:creationId xmlns:a16="http://schemas.microsoft.com/office/drawing/2014/main" id="{3EED513F-6643-FF4A-BA95-7B5D3451715E}"/>
              </a:ext>
            </a:extLst>
          </p:cNvPr>
          <p:cNvSpPr>
            <a:spLocks noGrp="1"/>
          </p:cNvSpPr>
          <p:nvPr>
            <p:ph type="pic" sz="quarter" idx="10" hasCustomPrompt="1"/>
          </p:nvPr>
        </p:nvSpPr>
        <p:spPr>
          <a:xfrm>
            <a:off x="0" y="3382963"/>
            <a:ext cx="5245100" cy="3475037"/>
          </a:xfrm>
          <a:blipFill>
            <a:blip r:embed="rId2" cstate="screen">
              <a:extLst>
                <a:ext uri="{28A0092B-C50C-407E-A947-70E740481C1C}">
                  <a14:useLocalDpi xmlns:a14="http://schemas.microsoft.com/office/drawing/2010/main"/>
                </a:ext>
              </a:extLst>
            </a:blip>
            <a:stretch>
              <a:fillRect/>
            </a:stretch>
          </a:blipFill>
        </p:spPr>
        <p:txBody>
          <a:bodyPr anchor="ctr" anchorCtr="1"/>
          <a:lstStyle>
            <a:lvl1pPr marL="0" indent="0">
              <a:buNone/>
              <a:defRPr/>
            </a:lvl1pPr>
          </a:lstStyle>
          <a:p>
            <a:r>
              <a:rPr lang="en-NO"/>
              <a:t>Bytt bilde her</a:t>
            </a:r>
          </a:p>
        </p:txBody>
      </p:sp>
      <p:sp>
        <p:nvSpPr>
          <p:cNvPr id="7" name="forgrunn">
            <a:extLst>
              <a:ext uri="{FF2B5EF4-FFF2-40B4-BE49-F238E27FC236}">
                <a16:creationId xmlns:a16="http://schemas.microsoft.com/office/drawing/2014/main" id="{CB1E9B62-8225-2843-B6D4-87EBA07FB3C6}"/>
              </a:ext>
            </a:extLst>
          </p:cNvPr>
          <p:cNvSpPr/>
          <p:nvPr userDrawn="1"/>
        </p:nvSpPr>
        <p:spPr>
          <a:xfrm>
            <a:off x="5244860" y="3384429"/>
            <a:ext cx="6947140" cy="3473571"/>
          </a:xfrm>
          <a:custGeom>
            <a:avLst/>
            <a:gdLst>
              <a:gd name="connsiteX0" fmla="*/ 10285042 w 13713390"/>
              <a:gd name="connsiteY0" fmla="*/ 4199218 h 6856695"/>
              <a:gd name="connsiteX1" fmla="*/ 5485356 w 13713390"/>
              <a:gd name="connsiteY1" fmla="*/ 1371339 h 6856695"/>
              <a:gd name="connsiteX2" fmla="*/ 5485356 w 13713390"/>
              <a:gd name="connsiteY2" fmla="*/ 0 h 6856695"/>
              <a:gd name="connsiteX3" fmla="*/ 2742678 w 13713390"/>
              <a:gd name="connsiteY3" fmla="*/ 0 h 6856695"/>
              <a:gd name="connsiteX4" fmla="*/ 2742678 w 13713390"/>
              <a:gd name="connsiteY4" fmla="*/ 2105259 h 6856695"/>
              <a:gd name="connsiteX5" fmla="*/ 0 w 13713390"/>
              <a:gd name="connsiteY5" fmla="*/ 6856695 h 6856695"/>
              <a:gd name="connsiteX6" fmla="*/ 13713390 w 13713390"/>
              <a:gd name="connsiteY6" fmla="*/ 6856695 h 6856695"/>
              <a:gd name="connsiteX7" fmla="*/ 13713390 w 13713390"/>
              <a:gd name="connsiteY7" fmla="*/ 1544153 h 6856695"/>
              <a:gd name="connsiteX8" fmla="*/ 10285042 w 13713390"/>
              <a:gd name="connsiteY8" fmla="*/ 4199218 h 6856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13390" h="6856695">
                <a:moveTo>
                  <a:pt x="10285042" y="4199218"/>
                </a:moveTo>
                <a:cubicBezTo>
                  <a:pt x="9349358" y="2512852"/>
                  <a:pt x="7550745" y="1371339"/>
                  <a:pt x="5485356" y="1371339"/>
                </a:cubicBezTo>
                <a:lnTo>
                  <a:pt x="5485356" y="0"/>
                </a:lnTo>
                <a:lnTo>
                  <a:pt x="2742678" y="0"/>
                </a:lnTo>
                <a:lnTo>
                  <a:pt x="2742678" y="2105259"/>
                </a:lnTo>
                <a:cubicBezTo>
                  <a:pt x="1103166" y="3053769"/>
                  <a:pt x="0" y="4826352"/>
                  <a:pt x="0" y="6856695"/>
                </a:cubicBezTo>
                <a:lnTo>
                  <a:pt x="13713390" y="6856695"/>
                </a:lnTo>
                <a:lnTo>
                  <a:pt x="13713390" y="1544153"/>
                </a:lnTo>
                <a:cubicBezTo>
                  <a:pt x="12240470" y="1923430"/>
                  <a:pt x="11006265" y="2899493"/>
                  <a:pt x="10285042" y="4199218"/>
                </a:cubicBezTo>
                <a:close/>
              </a:path>
            </a:pathLst>
          </a:custGeom>
          <a:solidFill>
            <a:schemeClr val="accent1"/>
          </a:solidFill>
          <a:ln w="12691" cap="flat">
            <a:noFill/>
            <a:prstDash val="solid"/>
            <a:miter/>
          </a:ln>
        </p:spPr>
        <p:txBody>
          <a:bodyPr rtlCol="0" anchor="ctr"/>
          <a:lstStyle/>
          <a:p>
            <a:endParaRPr lang="nb-NO" sz="675"/>
          </a:p>
        </p:txBody>
      </p:sp>
      <p:sp>
        <p:nvSpPr>
          <p:cNvPr id="9" name="Text Placeholder 7">
            <a:extLst>
              <a:ext uri="{FF2B5EF4-FFF2-40B4-BE49-F238E27FC236}">
                <a16:creationId xmlns:a16="http://schemas.microsoft.com/office/drawing/2014/main" id="{9453302B-BB8D-5443-AECF-64A55A1991C8}"/>
              </a:ext>
            </a:extLst>
          </p:cNvPr>
          <p:cNvSpPr>
            <a:spLocks noGrp="1"/>
          </p:cNvSpPr>
          <p:nvPr>
            <p:ph type="body" sz="quarter" idx="11" hasCustomPrompt="1"/>
          </p:nvPr>
        </p:nvSpPr>
        <p:spPr>
          <a:xfrm>
            <a:off x="1196975" y="1681631"/>
            <a:ext cx="9540694" cy="577081"/>
          </a:xfrm>
        </p:spPr>
        <p:txBody>
          <a:bodyPr wrap="square" anchor="ctr">
            <a:spAutoFit/>
          </a:bodyPr>
          <a:lstStyle>
            <a:lvl1pPr marL="0" indent="0">
              <a:buNone/>
              <a:defRPr sz="3500" b="1" i="0">
                <a:solidFill>
                  <a:schemeClr val="bg1"/>
                </a:solidFill>
                <a:latin typeface="Arial" panose="020B0604020202020204" pitchFamily="34" charset="0"/>
                <a:cs typeface="Arial" panose="020B0604020202020204" pitchFamily="34" charset="0"/>
              </a:defRPr>
            </a:lvl1pPr>
          </a:lstStyle>
          <a:p>
            <a:pPr lvl="0"/>
            <a:r>
              <a:rPr lang="en-GB" err="1"/>
              <a:t>Skriv</a:t>
            </a:r>
            <a:r>
              <a:rPr lang="en-GB"/>
              <a:t> in </a:t>
            </a:r>
            <a:r>
              <a:rPr lang="en-GB" err="1"/>
              <a:t>tittel</a:t>
            </a:r>
            <a:r>
              <a:rPr lang="en-GB"/>
              <a:t> her</a:t>
            </a:r>
            <a:endParaRPr lang="en-NO"/>
          </a:p>
        </p:txBody>
      </p:sp>
      <p:pic>
        <p:nvPicPr>
          <p:cNvPr id="10" name="Picture 9">
            <a:extLst>
              <a:ext uri="{FF2B5EF4-FFF2-40B4-BE49-F238E27FC236}">
                <a16:creationId xmlns:a16="http://schemas.microsoft.com/office/drawing/2014/main" id="{14C4805A-9ABA-4940-A001-D4CE128E2C4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Tree>
    <p:extLst>
      <p:ext uri="{BB962C8B-B14F-4D97-AF65-F5344CB8AC3E}">
        <p14:creationId xmlns:p14="http://schemas.microsoft.com/office/powerpoint/2010/main" val="4744630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itat">
    <p:bg>
      <p:bgPr>
        <a:blipFill>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543ADCB-EE89-3C4E-ABA2-011A06A7DB0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7" name="Rectangle 6">
            <a:extLst>
              <a:ext uri="{FF2B5EF4-FFF2-40B4-BE49-F238E27FC236}">
                <a16:creationId xmlns:a16="http://schemas.microsoft.com/office/drawing/2014/main" id="{43DA0089-EBEA-8C4E-872A-6E0CD353F820}"/>
              </a:ext>
            </a:extLst>
          </p:cNvPr>
          <p:cNvSpPr/>
          <p:nvPr userDrawn="1"/>
        </p:nvSpPr>
        <p:spPr>
          <a:xfrm>
            <a:off x="1193980" y="1907381"/>
            <a:ext cx="3735207" cy="30432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9" name="Text Placeholder 7">
            <a:extLst>
              <a:ext uri="{FF2B5EF4-FFF2-40B4-BE49-F238E27FC236}">
                <a16:creationId xmlns:a16="http://schemas.microsoft.com/office/drawing/2014/main" id="{04CA61D2-D9B9-F649-BC1B-3D48984DE38F}"/>
              </a:ext>
            </a:extLst>
          </p:cNvPr>
          <p:cNvSpPr>
            <a:spLocks noGrp="1"/>
          </p:cNvSpPr>
          <p:nvPr>
            <p:ph type="body" sz="quarter" idx="11" hasCustomPrompt="1"/>
          </p:nvPr>
        </p:nvSpPr>
        <p:spPr>
          <a:xfrm>
            <a:off x="1476461" y="2893800"/>
            <a:ext cx="3152689" cy="784830"/>
          </a:xfrm>
        </p:spPr>
        <p:txBody>
          <a:bodyPr wrap="square" anchor="ctr" anchorCtr="0">
            <a:spAutoFit/>
          </a:bodyPr>
          <a:lstStyle>
            <a:lvl1pPr marL="0" indent="0">
              <a:buNone/>
              <a:defRPr sz="2500" b="1" i="0">
                <a:solidFill>
                  <a:srgbClr val="FFFFFF"/>
                </a:solidFill>
                <a:latin typeface="+mj-lt"/>
                <a:cs typeface="Arial" panose="020B0604020202020204" pitchFamily="34" charset="0"/>
              </a:defRPr>
            </a:lvl1pPr>
          </a:lstStyle>
          <a:p>
            <a:pPr lvl="0"/>
            <a:r>
              <a:rPr lang="en-GB"/>
              <a:t>Her </a:t>
            </a:r>
            <a:r>
              <a:rPr lang="en-GB" err="1"/>
              <a:t>skriver</a:t>
            </a:r>
            <a:r>
              <a:rPr lang="en-GB"/>
              <a:t> du et relevant </a:t>
            </a:r>
            <a:r>
              <a:rPr lang="en-GB" err="1"/>
              <a:t>sitat</a:t>
            </a:r>
            <a:endParaRPr lang="en-NO"/>
          </a:p>
        </p:txBody>
      </p:sp>
      <p:pic>
        <p:nvPicPr>
          <p:cNvPr id="11" name="Picture 10" descr="Icon&#10;&#10;Description automatically generated with medium confidence">
            <a:extLst>
              <a:ext uri="{FF2B5EF4-FFF2-40B4-BE49-F238E27FC236}">
                <a16:creationId xmlns:a16="http://schemas.microsoft.com/office/drawing/2014/main" id="{2831A91C-63BA-C949-AFE0-23CB18354BE0}"/>
              </a:ext>
            </a:extLst>
          </p:cNvPr>
          <p:cNvPicPr>
            <a:picLocks noChangeAspect="1"/>
          </p:cNvPicPr>
          <p:nvPr userDrawn="1"/>
        </p:nvPicPr>
        <p:blipFill>
          <a:blip r:embed="rId4"/>
          <a:stretch>
            <a:fillRect/>
          </a:stretch>
        </p:blipFill>
        <p:spPr>
          <a:xfrm>
            <a:off x="1374775" y="1621811"/>
            <a:ext cx="1168400" cy="896679"/>
          </a:xfrm>
          <a:prstGeom prst="rect">
            <a:avLst/>
          </a:prstGeom>
        </p:spPr>
      </p:pic>
      <p:sp>
        <p:nvSpPr>
          <p:cNvPr id="12" name="Text Placeholder 81">
            <a:extLst>
              <a:ext uri="{FF2B5EF4-FFF2-40B4-BE49-F238E27FC236}">
                <a16:creationId xmlns:a16="http://schemas.microsoft.com/office/drawing/2014/main" id="{BF73B6B5-D600-1F4E-AC88-B787FB37483F}"/>
              </a:ext>
            </a:extLst>
          </p:cNvPr>
          <p:cNvSpPr>
            <a:spLocks noGrp="1"/>
          </p:cNvSpPr>
          <p:nvPr>
            <p:ph type="body" sz="quarter" idx="29" hasCustomPrompt="1"/>
          </p:nvPr>
        </p:nvSpPr>
        <p:spPr>
          <a:xfrm>
            <a:off x="557481" y="6401478"/>
            <a:ext cx="4530725" cy="431141"/>
          </a:xfrm>
        </p:spPr>
        <p:txBody>
          <a:bodyPr>
            <a:noAutofit/>
          </a:bodyPr>
          <a:lstStyle>
            <a:lvl1pPr marL="0" indent="0">
              <a:buNone/>
              <a:defRPr sz="1200">
                <a:solidFill>
                  <a:schemeClr val="bg1"/>
                </a:solidFill>
                <a:highlight>
                  <a:srgbClr val="FFFFFF"/>
                </a:highlight>
              </a:defRPr>
            </a:lvl1pPr>
          </a:lstStyle>
          <a:p>
            <a:pPr lvl="0"/>
            <a:r>
              <a:rPr lang="en-GB" err="1"/>
              <a:t>Endre</a:t>
            </a:r>
            <a:r>
              <a:rPr lang="en-GB"/>
              <a:t> </a:t>
            </a:r>
            <a:r>
              <a:rPr lang="en-GB" err="1"/>
              <a:t>bildet</a:t>
            </a:r>
            <a:r>
              <a:rPr lang="en-GB"/>
              <a:t> </a:t>
            </a:r>
            <a:r>
              <a:rPr lang="en-GB" err="1"/>
              <a:t>ved</a:t>
            </a:r>
            <a:r>
              <a:rPr lang="en-GB"/>
              <a:t> </a:t>
            </a:r>
            <a:r>
              <a:rPr lang="en-GB" err="1"/>
              <a:t>å</a:t>
            </a:r>
            <a:r>
              <a:rPr lang="en-GB"/>
              <a:t> </a:t>
            </a:r>
            <a:r>
              <a:rPr lang="en-GB" err="1"/>
              <a:t>endre</a:t>
            </a:r>
            <a:r>
              <a:rPr lang="en-GB"/>
              <a:t> </a:t>
            </a:r>
            <a:r>
              <a:rPr lang="en-GB" err="1"/>
              <a:t>bakgrunnen</a:t>
            </a:r>
            <a:endParaRPr lang="en-NO"/>
          </a:p>
        </p:txBody>
      </p:sp>
      <p:sp>
        <p:nvSpPr>
          <p:cNvPr id="8" name="Picture Placeholder 2">
            <a:extLst>
              <a:ext uri="{FF2B5EF4-FFF2-40B4-BE49-F238E27FC236}">
                <a16:creationId xmlns:a16="http://schemas.microsoft.com/office/drawing/2014/main" id="{53A2E701-AD8A-2E44-B8F2-9ABC3E5932CB}"/>
              </a:ext>
            </a:extLst>
          </p:cNvPr>
          <p:cNvSpPr>
            <a:spLocks noGrp="1"/>
          </p:cNvSpPr>
          <p:nvPr>
            <p:ph type="pic" sz="quarter" idx="16" hasCustomPrompt="1"/>
          </p:nvPr>
        </p:nvSpPr>
        <p:spPr>
          <a:xfrm>
            <a:off x="10496282" y="5263241"/>
            <a:ext cx="1138237" cy="1138237"/>
          </a:xfrm>
          <a:prstGeom prst="ellipse">
            <a:avLst/>
          </a:prstGeom>
          <a:noFill/>
        </p:spPr>
        <p:txBody>
          <a:bodyPr>
            <a:normAutofit/>
          </a:bodyPr>
          <a:lstStyle>
            <a:lvl1pPr marL="0" indent="0" algn="ctr">
              <a:buNone/>
              <a:defRPr sz="1500">
                <a:solidFill>
                  <a:schemeClr val="accent3"/>
                </a:solidFill>
              </a:defRPr>
            </a:lvl1pPr>
          </a:lstStyle>
          <a:p>
            <a:br>
              <a:rPr lang="en-NO"/>
            </a:br>
            <a:r>
              <a:rPr lang="en-NO"/>
              <a:t>Ikon</a:t>
            </a:r>
          </a:p>
        </p:txBody>
      </p:sp>
    </p:spTree>
    <p:extLst>
      <p:ext uri="{BB962C8B-B14F-4D97-AF65-F5344CB8AC3E}">
        <p14:creationId xmlns:p14="http://schemas.microsoft.com/office/powerpoint/2010/main" val="3876277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ilde og tekst">
    <p:bg>
      <p:bgPr>
        <a:solidFill>
          <a:schemeClr val="tx2"/>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24F128-DA97-E047-B3F6-2894BFD3138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7" name="Text Placeholder 6">
            <a:extLst>
              <a:ext uri="{FF2B5EF4-FFF2-40B4-BE49-F238E27FC236}">
                <a16:creationId xmlns:a16="http://schemas.microsoft.com/office/drawing/2014/main" id="{585F628A-58F4-D642-920B-39EFB4FA5629}"/>
              </a:ext>
            </a:extLst>
          </p:cNvPr>
          <p:cNvSpPr>
            <a:spLocks noGrp="1"/>
          </p:cNvSpPr>
          <p:nvPr>
            <p:ph type="body" sz="quarter" idx="12" hasCustomPrompt="1"/>
          </p:nvPr>
        </p:nvSpPr>
        <p:spPr>
          <a:xfrm>
            <a:off x="715963" y="2520950"/>
            <a:ext cx="4899025" cy="39655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Text Placeholder 7">
            <a:extLst>
              <a:ext uri="{FF2B5EF4-FFF2-40B4-BE49-F238E27FC236}">
                <a16:creationId xmlns:a16="http://schemas.microsoft.com/office/drawing/2014/main" id="{2D262AD6-4031-CD45-9E9A-8DD240726C22}"/>
              </a:ext>
            </a:extLst>
          </p:cNvPr>
          <p:cNvSpPr>
            <a:spLocks noGrp="1"/>
          </p:cNvSpPr>
          <p:nvPr>
            <p:ph type="body" sz="quarter" idx="11" hasCustomPrompt="1"/>
          </p:nvPr>
        </p:nvSpPr>
        <p:spPr>
          <a:xfrm>
            <a:off x="715963" y="1773591"/>
            <a:ext cx="4899025" cy="577081"/>
          </a:xfrm>
        </p:spPr>
        <p:txBody>
          <a:bodyPr anchor="ctr">
            <a:spAutoFit/>
          </a:bodyPr>
          <a:lstStyle>
            <a:lvl1pPr marL="0" indent="0">
              <a:buNone/>
              <a:defRPr sz="3500" b="1" i="0">
                <a:solidFill>
                  <a:schemeClr val="bg1"/>
                </a:solidFill>
                <a:latin typeface="Arial" panose="020B0604020202020204" pitchFamily="34" charset="0"/>
                <a:cs typeface="Arial" panose="020B0604020202020204" pitchFamily="34" charset="0"/>
              </a:defRPr>
            </a:lvl1pPr>
          </a:lstStyle>
          <a:p>
            <a:pPr lvl="0"/>
            <a:r>
              <a:rPr lang="en-GB" err="1"/>
              <a:t>Skriv</a:t>
            </a:r>
            <a:r>
              <a:rPr lang="en-GB"/>
              <a:t> </a:t>
            </a:r>
            <a:r>
              <a:rPr lang="en-GB" err="1"/>
              <a:t>tittel</a:t>
            </a:r>
            <a:r>
              <a:rPr lang="en-GB"/>
              <a:t> her</a:t>
            </a:r>
            <a:endParaRPr lang="en-NO"/>
          </a:p>
        </p:txBody>
      </p:sp>
      <p:sp>
        <p:nvSpPr>
          <p:cNvPr id="17" name="Picture Placeholder 16">
            <a:extLst>
              <a:ext uri="{FF2B5EF4-FFF2-40B4-BE49-F238E27FC236}">
                <a16:creationId xmlns:a16="http://schemas.microsoft.com/office/drawing/2014/main" id="{2182947F-EDA7-5647-9B13-0FAFCCAEA356}"/>
              </a:ext>
            </a:extLst>
          </p:cNvPr>
          <p:cNvSpPr>
            <a:spLocks noGrp="1" noChangeAspect="1"/>
          </p:cNvSpPr>
          <p:nvPr>
            <p:ph type="pic" sz="quarter" idx="13" hasCustomPrompt="1"/>
          </p:nvPr>
        </p:nvSpPr>
        <p:spPr>
          <a:xfrm>
            <a:off x="6096000" y="0"/>
            <a:ext cx="6096000" cy="6858000"/>
          </a:xfrm>
          <a:blipFill>
            <a:blip r:embed="rId3" cstate="print">
              <a:extLst>
                <a:ext uri="{28A0092B-C50C-407E-A947-70E740481C1C}">
                  <a14:useLocalDpi xmlns:a14="http://schemas.microsoft.com/office/drawing/2010/main"/>
                </a:ext>
              </a:extLst>
            </a:blip>
            <a:srcRect/>
            <a:stretch>
              <a:fillRect r="86"/>
            </a:stretch>
          </a:blipFill>
        </p:spPr>
        <p:txBody>
          <a:bodyPr anchor="ctr" anchorCtr="0"/>
          <a:lstStyle>
            <a:lvl1pPr marL="0" indent="0" algn="ctr">
              <a:buNone/>
              <a:defRPr/>
            </a:lvl1pPr>
          </a:lstStyle>
          <a:p>
            <a:r>
              <a:rPr lang="en-NO"/>
              <a:t>Bytt bilde her</a:t>
            </a:r>
          </a:p>
        </p:txBody>
      </p:sp>
    </p:spTree>
    <p:extLst>
      <p:ext uri="{BB962C8B-B14F-4D97-AF65-F5344CB8AC3E}">
        <p14:creationId xmlns:p14="http://schemas.microsoft.com/office/powerpoint/2010/main" val="15329342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ilde og tekst_2">
    <p:bg>
      <p:bgPr>
        <a:solidFill>
          <a:schemeClr val="accent1"/>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85F628A-58F4-D642-920B-39EFB4FA5629}"/>
              </a:ext>
            </a:extLst>
          </p:cNvPr>
          <p:cNvSpPr>
            <a:spLocks noGrp="1"/>
          </p:cNvSpPr>
          <p:nvPr>
            <p:ph type="body" sz="quarter" idx="12" hasCustomPrompt="1"/>
          </p:nvPr>
        </p:nvSpPr>
        <p:spPr>
          <a:xfrm>
            <a:off x="715963" y="2520950"/>
            <a:ext cx="4899025" cy="3965575"/>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Text Placeholder 7">
            <a:extLst>
              <a:ext uri="{FF2B5EF4-FFF2-40B4-BE49-F238E27FC236}">
                <a16:creationId xmlns:a16="http://schemas.microsoft.com/office/drawing/2014/main" id="{2D262AD6-4031-CD45-9E9A-8DD240726C22}"/>
              </a:ext>
            </a:extLst>
          </p:cNvPr>
          <p:cNvSpPr>
            <a:spLocks noGrp="1"/>
          </p:cNvSpPr>
          <p:nvPr>
            <p:ph type="body" sz="quarter" idx="11" hasCustomPrompt="1"/>
          </p:nvPr>
        </p:nvSpPr>
        <p:spPr>
          <a:xfrm>
            <a:off x="715963" y="1773591"/>
            <a:ext cx="4899025" cy="577081"/>
          </a:xfrm>
        </p:spPr>
        <p:txBody>
          <a:bodyPr anchor="ctr">
            <a:spAutoFit/>
          </a:bodyPr>
          <a:lstStyle>
            <a:lvl1pPr marL="0" indent="0">
              <a:buNone/>
              <a:defRPr sz="3500" b="1" i="0">
                <a:solidFill>
                  <a:srgbClr val="FFFFFF"/>
                </a:solidFill>
                <a:latin typeface="Arial" panose="020B0604020202020204" pitchFamily="34" charset="0"/>
                <a:cs typeface="Arial" panose="020B0604020202020204" pitchFamily="34" charset="0"/>
              </a:defRPr>
            </a:lvl1pPr>
          </a:lstStyle>
          <a:p>
            <a:pPr lvl="0"/>
            <a:r>
              <a:rPr lang="en-GB" err="1"/>
              <a:t>Skriv</a:t>
            </a:r>
            <a:r>
              <a:rPr lang="en-GB"/>
              <a:t> </a:t>
            </a:r>
            <a:r>
              <a:rPr lang="en-GB" err="1"/>
              <a:t>tittel</a:t>
            </a:r>
            <a:r>
              <a:rPr lang="en-GB"/>
              <a:t> her</a:t>
            </a:r>
            <a:endParaRPr lang="en-NO"/>
          </a:p>
        </p:txBody>
      </p:sp>
      <p:sp>
        <p:nvSpPr>
          <p:cNvPr id="17" name="Picture Placeholder 16">
            <a:extLst>
              <a:ext uri="{FF2B5EF4-FFF2-40B4-BE49-F238E27FC236}">
                <a16:creationId xmlns:a16="http://schemas.microsoft.com/office/drawing/2014/main" id="{2182947F-EDA7-5647-9B13-0FAFCCAEA356}"/>
              </a:ext>
            </a:extLst>
          </p:cNvPr>
          <p:cNvSpPr>
            <a:spLocks noGrp="1" noChangeAspect="1"/>
          </p:cNvSpPr>
          <p:nvPr>
            <p:ph type="pic" sz="quarter" idx="13" hasCustomPrompt="1"/>
          </p:nvPr>
        </p:nvSpPr>
        <p:spPr>
          <a:xfrm>
            <a:off x="6096000" y="0"/>
            <a:ext cx="6096000" cy="6858000"/>
          </a:xfrm>
          <a:blipFill>
            <a:blip r:embed="rId2" cstate="print">
              <a:extLst>
                <a:ext uri="{28A0092B-C50C-407E-A947-70E740481C1C}">
                  <a14:useLocalDpi xmlns:a14="http://schemas.microsoft.com/office/drawing/2010/main"/>
                </a:ext>
              </a:extLst>
            </a:blip>
            <a:srcRect/>
            <a:stretch>
              <a:fillRect r="86"/>
            </a:stretch>
          </a:blipFill>
        </p:spPr>
        <p:txBody>
          <a:bodyPr anchor="ctr" anchorCtr="0"/>
          <a:lstStyle>
            <a:lvl1pPr marL="0" indent="0" algn="ctr">
              <a:buNone/>
              <a:defRPr/>
            </a:lvl1pPr>
          </a:lstStyle>
          <a:p>
            <a:r>
              <a:rPr lang="en-NO"/>
              <a:t>Bytt bilde her</a:t>
            </a:r>
          </a:p>
        </p:txBody>
      </p:sp>
      <p:pic>
        <p:nvPicPr>
          <p:cNvPr id="9" name="Picture 8" descr="Logo&#10;&#10;Description automatically generated with medium confidence">
            <a:extLst>
              <a:ext uri="{FF2B5EF4-FFF2-40B4-BE49-F238E27FC236}">
                <a16:creationId xmlns:a16="http://schemas.microsoft.com/office/drawing/2014/main" id="{537A4A6E-8D0D-0245-9F78-22E01CEE21A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8787306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ilde og tekst_3">
    <p:bg>
      <p:bgRef idx="1001">
        <a:schemeClr val="bg1"/>
      </p:bgRef>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85F628A-58F4-D642-920B-39EFB4FA5629}"/>
              </a:ext>
            </a:extLst>
          </p:cNvPr>
          <p:cNvSpPr>
            <a:spLocks noGrp="1"/>
          </p:cNvSpPr>
          <p:nvPr>
            <p:ph type="body" sz="quarter" idx="12" hasCustomPrompt="1"/>
          </p:nvPr>
        </p:nvSpPr>
        <p:spPr>
          <a:xfrm>
            <a:off x="715963" y="2520950"/>
            <a:ext cx="4899025" cy="3965575"/>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Text Placeholder 7">
            <a:extLst>
              <a:ext uri="{FF2B5EF4-FFF2-40B4-BE49-F238E27FC236}">
                <a16:creationId xmlns:a16="http://schemas.microsoft.com/office/drawing/2014/main" id="{2D262AD6-4031-CD45-9E9A-8DD240726C22}"/>
              </a:ext>
            </a:extLst>
          </p:cNvPr>
          <p:cNvSpPr>
            <a:spLocks noGrp="1"/>
          </p:cNvSpPr>
          <p:nvPr>
            <p:ph type="body" sz="quarter" idx="11" hasCustomPrompt="1"/>
          </p:nvPr>
        </p:nvSpPr>
        <p:spPr>
          <a:xfrm>
            <a:off x="715963" y="1773591"/>
            <a:ext cx="4899025" cy="577081"/>
          </a:xfrm>
        </p:spPr>
        <p:txBody>
          <a:bodyPr anchor="ctr">
            <a:spAutoFit/>
          </a:bodyPr>
          <a:lstStyle>
            <a:lvl1pPr marL="0" indent="0">
              <a:buNone/>
              <a:defRPr sz="3500" b="1" i="0">
                <a:solidFill>
                  <a:srgbClr val="FFFFFF"/>
                </a:solidFill>
                <a:latin typeface="Arial" panose="020B0604020202020204" pitchFamily="34" charset="0"/>
                <a:cs typeface="Arial" panose="020B0604020202020204" pitchFamily="34" charset="0"/>
              </a:defRPr>
            </a:lvl1pPr>
          </a:lstStyle>
          <a:p>
            <a:pPr lvl="0"/>
            <a:r>
              <a:rPr lang="en-GB" err="1"/>
              <a:t>Skriv</a:t>
            </a:r>
            <a:r>
              <a:rPr lang="en-GB"/>
              <a:t> </a:t>
            </a:r>
            <a:r>
              <a:rPr lang="en-GB" err="1"/>
              <a:t>tittel</a:t>
            </a:r>
            <a:r>
              <a:rPr lang="en-GB"/>
              <a:t> her</a:t>
            </a:r>
            <a:endParaRPr lang="en-NO"/>
          </a:p>
        </p:txBody>
      </p:sp>
      <p:sp>
        <p:nvSpPr>
          <p:cNvPr id="17" name="Picture Placeholder 16">
            <a:extLst>
              <a:ext uri="{FF2B5EF4-FFF2-40B4-BE49-F238E27FC236}">
                <a16:creationId xmlns:a16="http://schemas.microsoft.com/office/drawing/2014/main" id="{2182947F-EDA7-5647-9B13-0FAFCCAEA356}"/>
              </a:ext>
            </a:extLst>
          </p:cNvPr>
          <p:cNvSpPr>
            <a:spLocks noGrp="1" noChangeAspect="1"/>
          </p:cNvSpPr>
          <p:nvPr>
            <p:ph type="pic" sz="quarter" idx="13" hasCustomPrompt="1"/>
          </p:nvPr>
        </p:nvSpPr>
        <p:spPr>
          <a:xfrm>
            <a:off x="6096000" y="0"/>
            <a:ext cx="60960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0"/>
          <a:lstStyle>
            <a:lvl1pPr marL="0" indent="0" algn="ctr">
              <a:buNone/>
              <a:defRPr/>
            </a:lvl1pPr>
          </a:lstStyle>
          <a:p>
            <a:r>
              <a:rPr lang="en-NO"/>
              <a:t>Bytt bilde her</a:t>
            </a:r>
          </a:p>
        </p:txBody>
      </p:sp>
      <p:pic>
        <p:nvPicPr>
          <p:cNvPr id="9" name="Picture 8" descr="Logo&#10;&#10;Description automatically generated with medium confidence">
            <a:extLst>
              <a:ext uri="{FF2B5EF4-FFF2-40B4-BE49-F238E27FC236}">
                <a16:creationId xmlns:a16="http://schemas.microsoft.com/office/drawing/2014/main" id="{537A4A6E-8D0D-0245-9F78-22E01CEE21A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3973885482"/>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ilde og tekst_4">
    <p:bg>
      <p:bgPr>
        <a:solidFill>
          <a:schemeClr val="accent1"/>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85F628A-58F4-D642-920B-39EFB4FA5629}"/>
              </a:ext>
            </a:extLst>
          </p:cNvPr>
          <p:cNvSpPr>
            <a:spLocks noGrp="1"/>
          </p:cNvSpPr>
          <p:nvPr>
            <p:ph type="body" sz="quarter" idx="12" hasCustomPrompt="1"/>
          </p:nvPr>
        </p:nvSpPr>
        <p:spPr>
          <a:xfrm>
            <a:off x="715963" y="2520950"/>
            <a:ext cx="4899025" cy="3965575"/>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Text Placeholder 7">
            <a:extLst>
              <a:ext uri="{FF2B5EF4-FFF2-40B4-BE49-F238E27FC236}">
                <a16:creationId xmlns:a16="http://schemas.microsoft.com/office/drawing/2014/main" id="{2D262AD6-4031-CD45-9E9A-8DD240726C22}"/>
              </a:ext>
            </a:extLst>
          </p:cNvPr>
          <p:cNvSpPr>
            <a:spLocks noGrp="1"/>
          </p:cNvSpPr>
          <p:nvPr>
            <p:ph type="body" sz="quarter" idx="11" hasCustomPrompt="1"/>
          </p:nvPr>
        </p:nvSpPr>
        <p:spPr>
          <a:xfrm>
            <a:off x="715963" y="1773591"/>
            <a:ext cx="4899025" cy="577081"/>
          </a:xfrm>
        </p:spPr>
        <p:txBody>
          <a:bodyPr anchor="ctr">
            <a:spAutoFit/>
          </a:bodyPr>
          <a:lstStyle>
            <a:lvl1pPr marL="0" indent="0">
              <a:buNone/>
              <a:defRPr sz="3500" b="1" i="0">
                <a:solidFill>
                  <a:srgbClr val="FFFFFF"/>
                </a:solidFill>
                <a:latin typeface="Arial" panose="020B0604020202020204" pitchFamily="34" charset="0"/>
                <a:cs typeface="Arial" panose="020B0604020202020204" pitchFamily="34" charset="0"/>
              </a:defRPr>
            </a:lvl1pPr>
          </a:lstStyle>
          <a:p>
            <a:pPr lvl="0"/>
            <a:r>
              <a:rPr lang="en-GB" err="1"/>
              <a:t>Skriv</a:t>
            </a:r>
            <a:r>
              <a:rPr lang="en-GB"/>
              <a:t> </a:t>
            </a:r>
            <a:r>
              <a:rPr lang="en-GB" err="1"/>
              <a:t>tittel</a:t>
            </a:r>
            <a:r>
              <a:rPr lang="en-GB"/>
              <a:t> her</a:t>
            </a:r>
            <a:endParaRPr lang="en-NO"/>
          </a:p>
        </p:txBody>
      </p:sp>
      <p:sp>
        <p:nvSpPr>
          <p:cNvPr id="17" name="Picture Placeholder 16">
            <a:extLst>
              <a:ext uri="{FF2B5EF4-FFF2-40B4-BE49-F238E27FC236}">
                <a16:creationId xmlns:a16="http://schemas.microsoft.com/office/drawing/2014/main" id="{2182947F-EDA7-5647-9B13-0FAFCCAEA356}"/>
              </a:ext>
            </a:extLst>
          </p:cNvPr>
          <p:cNvSpPr>
            <a:spLocks noGrp="1" noChangeAspect="1"/>
          </p:cNvSpPr>
          <p:nvPr>
            <p:ph type="pic" sz="quarter" idx="13" hasCustomPrompt="1"/>
          </p:nvPr>
        </p:nvSpPr>
        <p:spPr>
          <a:xfrm>
            <a:off x="6096000" y="0"/>
            <a:ext cx="60960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0"/>
          <a:lstStyle>
            <a:lvl1pPr marL="0" indent="0" algn="ctr">
              <a:buNone/>
              <a:defRPr/>
            </a:lvl1pPr>
          </a:lstStyle>
          <a:p>
            <a:r>
              <a:rPr lang="en-NO"/>
              <a:t>Bytt bilde her</a:t>
            </a:r>
          </a:p>
        </p:txBody>
      </p:sp>
      <p:pic>
        <p:nvPicPr>
          <p:cNvPr id="9" name="Picture 8" descr="Logo&#10;&#10;Description automatically generated with medium confidence">
            <a:extLst>
              <a:ext uri="{FF2B5EF4-FFF2-40B4-BE49-F238E27FC236}">
                <a16:creationId xmlns:a16="http://schemas.microsoft.com/office/drawing/2014/main" id="{537A4A6E-8D0D-0245-9F78-22E01CEE21A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305188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kolonner_1">
    <p:bg>
      <p:bgPr>
        <a:solidFill>
          <a:schemeClr val="tx2"/>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6F116B9-DD3E-7149-9C10-F6FEBD332A7A}"/>
              </a:ext>
            </a:extLst>
          </p:cNvPr>
          <p:cNvSpPr>
            <a:spLocks noGrp="1"/>
          </p:cNvSpPr>
          <p:nvPr>
            <p:ph type="body" sz="quarter" idx="10" hasCustomPrompt="1"/>
          </p:nvPr>
        </p:nvSpPr>
        <p:spPr>
          <a:xfrm>
            <a:off x="711200" y="5062328"/>
            <a:ext cx="3200400" cy="369332"/>
          </a:xfrm>
        </p:spPr>
        <p:txBody>
          <a:bodyPr>
            <a:spAutoFit/>
          </a:bodyPr>
          <a:lstStyle>
            <a:lvl1pPr marL="0" indent="0" algn="ctr">
              <a:buNone/>
              <a:defRPr sz="2000" b="1" i="0">
                <a:solidFill>
                  <a:schemeClr val="bg1"/>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Sett inn </a:t>
            </a:r>
            <a:r>
              <a:rPr lang="en-GB" err="1"/>
              <a:t>tittel</a:t>
            </a:r>
            <a:r>
              <a:rPr lang="en-GB"/>
              <a:t> her</a:t>
            </a:r>
          </a:p>
        </p:txBody>
      </p:sp>
      <p:sp>
        <p:nvSpPr>
          <p:cNvPr id="6" name="Picture Placeholder 5">
            <a:extLst>
              <a:ext uri="{FF2B5EF4-FFF2-40B4-BE49-F238E27FC236}">
                <a16:creationId xmlns:a16="http://schemas.microsoft.com/office/drawing/2014/main" id="{1FAD3E39-8E11-0841-A171-31262A0C9CF4}"/>
              </a:ext>
            </a:extLst>
          </p:cNvPr>
          <p:cNvSpPr>
            <a:spLocks noGrp="1" noChangeAspect="1"/>
          </p:cNvSpPr>
          <p:nvPr>
            <p:ph type="pic" sz="quarter" idx="11" hasCustomPrompt="1"/>
          </p:nvPr>
        </p:nvSpPr>
        <p:spPr>
          <a:xfrm>
            <a:off x="711200" y="1633328"/>
            <a:ext cx="3200400" cy="3200400"/>
          </a:xfrm>
          <a:prstGeom prst="ellipse">
            <a:avLst/>
          </a:prstGeom>
        </p:spPr>
        <p:txBody>
          <a:bodyPr anchor="ctr" anchorCtr="1"/>
          <a:lstStyle>
            <a:lvl1pPr marL="0" indent="0">
              <a:buNone/>
              <a:defRPr/>
            </a:lvl1pPr>
          </a:lstStyle>
          <a:p>
            <a:r>
              <a:rPr lang="en-NO"/>
              <a:t>Sett inn bilde</a:t>
            </a:r>
          </a:p>
        </p:txBody>
      </p:sp>
      <p:sp>
        <p:nvSpPr>
          <p:cNvPr id="11" name="Picture Placeholder 5">
            <a:extLst>
              <a:ext uri="{FF2B5EF4-FFF2-40B4-BE49-F238E27FC236}">
                <a16:creationId xmlns:a16="http://schemas.microsoft.com/office/drawing/2014/main" id="{F7467185-1B86-9547-8124-9EA16EF1E9B8}"/>
              </a:ext>
            </a:extLst>
          </p:cNvPr>
          <p:cNvSpPr>
            <a:spLocks noGrp="1" noChangeAspect="1"/>
          </p:cNvSpPr>
          <p:nvPr>
            <p:ph type="pic" sz="quarter" idx="12" hasCustomPrompt="1"/>
          </p:nvPr>
        </p:nvSpPr>
        <p:spPr>
          <a:xfrm>
            <a:off x="4495800" y="1633328"/>
            <a:ext cx="3200400" cy="3200400"/>
          </a:xfrm>
          <a:prstGeom prst="ellipse">
            <a:avLst/>
          </a:prstGeom>
        </p:spPr>
        <p:txBody>
          <a:bodyPr anchor="ctr" anchorCtr="1"/>
          <a:lstStyle>
            <a:lvl1pPr marL="0" indent="0">
              <a:buNone/>
              <a:defRPr/>
            </a:lvl1pPr>
          </a:lstStyle>
          <a:p>
            <a:r>
              <a:rPr lang="en-NO"/>
              <a:t>Sett inn bilde</a:t>
            </a:r>
          </a:p>
        </p:txBody>
      </p:sp>
      <p:sp>
        <p:nvSpPr>
          <p:cNvPr id="12" name="Picture Placeholder 5">
            <a:extLst>
              <a:ext uri="{FF2B5EF4-FFF2-40B4-BE49-F238E27FC236}">
                <a16:creationId xmlns:a16="http://schemas.microsoft.com/office/drawing/2014/main" id="{6CFB7A37-A6E9-994C-929F-E4F8E8AD6BE9}"/>
              </a:ext>
            </a:extLst>
          </p:cNvPr>
          <p:cNvSpPr>
            <a:spLocks noGrp="1" noChangeAspect="1"/>
          </p:cNvSpPr>
          <p:nvPr>
            <p:ph type="pic" sz="quarter" idx="13" hasCustomPrompt="1"/>
          </p:nvPr>
        </p:nvSpPr>
        <p:spPr>
          <a:xfrm>
            <a:off x="8280400" y="1633328"/>
            <a:ext cx="3200400" cy="3200400"/>
          </a:xfrm>
          <a:prstGeom prst="ellipse">
            <a:avLst/>
          </a:prstGeom>
        </p:spPr>
        <p:txBody>
          <a:bodyPr anchor="ctr" anchorCtr="1"/>
          <a:lstStyle>
            <a:lvl1pPr marL="0" indent="0">
              <a:buNone/>
              <a:defRPr/>
            </a:lvl1pPr>
          </a:lstStyle>
          <a:p>
            <a:r>
              <a:rPr lang="en-NO"/>
              <a:t>Sett inn bilde</a:t>
            </a:r>
          </a:p>
        </p:txBody>
      </p:sp>
      <p:sp>
        <p:nvSpPr>
          <p:cNvPr id="14" name="Text Placeholder 2">
            <a:extLst>
              <a:ext uri="{FF2B5EF4-FFF2-40B4-BE49-F238E27FC236}">
                <a16:creationId xmlns:a16="http://schemas.microsoft.com/office/drawing/2014/main" id="{2BBC220A-599E-324F-9689-39CBFCD8AD2A}"/>
              </a:ext>
            </a:extLst>
          </p:cNvPr>
          <p:cNvSpPr>
            <a:spLocks noGrp="1"/>
          </p:cNvSpPr>
          <p:nvPr>
            <p:ph type="body" sz="quarter" idx="14" hasCustomPrompt="1"/>
          </p:nvPr>
        </p:nvSpPr>
        <p:spPr>
          <a:xfrm>
            <a:off x="4495800" y="5055699"/>
            <a:ext cx="3200400" cy="369332"/>
          </a:xfrm>
        </p:spPr>
        <p:txBody>
          <a:bodyPr>
            <a:spAutoFit/>
          </a:bodyPr>
          <a:lstStyle>
            <a:lvl1pPr marL="0" indent="0" algn="ctr">
              <a:buNone/>
              <a:defRPr sz="2000" b="1" i="0">
                <a:solidFill>
                  <a:schemeClr val="bg1"/>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Sett inn </a:t>
            </a:r>
            <a:r>
              <a:rPr lang="en-GB" err="1"/>
              <a:t>tittel</a:t>
            </a:r>
            <a:r>
              <a:rPr lang="en-GB"/>
              <a:t> her</a:t>
            </a:r>
          </a:p>
        </p:txBody>
      </p:sp>
      <p:sp>
        <p:nvSpPr>
          <p:cNvPr id="16" name="Text Placeholder 2">
            <a:extLst>
              <a:ext uri="{FF2B5EF4-FFF2-40B4-BE49-F238E27FC236}">
                <a16:creationId xmlns:a16="http://schemas.microsoft.com/office/drawing/2014/main" id="{FA1970D2-8F00-7A4D-8CD4-6E32088683DC}"/>
              </a:ext>
            </a:extLst>
          </p:cNvPr>
          <p:cNvSpPr>
            <a:spLocks noGrp="1"/>
          </p:cNvSpPr>
          <p:nvPr>
            <p:ph type="body" sz="quarter" idx="15" hasCustomPrompt="1"/>
          </p:nvPr>
        </p:nvSpPr>
        <p:spPr>
          <a:xfrm>
            <a:off x="8280400" y="5062328"/>
            <a:ext cx="3200400" cy="369332"/>
          </a:xfrm>
        </p:spPr>
        <p:txBody>
          <a:bodyPr>
            <a:spAutoFit/>
          </a:bodyPr>
          <a:lstStyle>
            <a:lvl1pPr marL="0" indent="0" algn="ctr">
              <a:buNone/>
              <a:defRPr sz="2000" b="1" i="0">
                <a:solidFill>
                  <a:schemeClr val="bg1"/>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Sett inn </a:t>
            </a:r>
            <a:r>
              <a:rPr lang="en-GB" err="1"/>
              <a:t>tittel</a:t>
            </a:r>
            <a:r>
              <a:rPr lang="en-GB"/>
              <a:t> her</a:t>
            </a:r>
          </a:p>
        </p:txBody>
      </p:sp>
      <p:pic>
        <p:nvPicPr>
          <p:cNvPr id="10" name="Picture 9">
            <a:extLst>
              <a:ext uri="{FF2B5EF4-FFF2-40B4-BE49-F238E27FC236}">
                <a16:creationId xmlns:a16="http://schemas.microsoft.com/office/drawing/2014/main" id="{DD026741-B5E8-BE43-A718-84ED060069B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Tree>
    <p:extLst>
      <p:ext uri="{BB962C8B-B14F-4D97-AF65-F5344CB8AC3E}">
        <p14:creationId xmlns:p14="http://schemas.microsoft.com/office/powerpoint/2010/main" val="38859111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kolonner_2">
    <p:bg>
      <p:bgPr>
        <a:solidFill>
          <a:schemeClr val="accent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6F116B9-DD3E-7149-9C10-F6FEBD332A7A}"/>
              </a:ext>
            </a:extLst>
          </p:cNvPr>
          <p:cNvSpPr>
            <a:spLocks noGrp="1"/>
          </p:cNvSpPr>
          <p:nvPr>
            <p:ph type="body" sz="quarter" idx="10" hasCustomPrompt="1"/>
          </p:nvPr>
        </p:nvSpPr>
        <p:spPr>
          <a:xfrm>
            <a:off x="711200" y="5062328"/>
            <a:ext cx="3200400" cy="369332"/>
          </a:xfrm>
        </p:spPr>
        <p:txBody>
          <a:bodyPr>
            <a:spAutoFit/>
          </a:bodyPr>
          <a:lstStyle>
            <a:lvl1pPr marL="0" indent="0" algn="ctr">
              <a:buNone/>
              <a:defRPr sz="2000" b="1" i="0">
                <a:solidFill>
                  <a:srgbClr val="FFFFFF"/>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Sett inn </a:t>
            </a:r>
            <a:r>
              <a:rPr lang="en-GB" err="1"/>
              <a:t>tittel</a:t>
            </a:r>
            <a:r>
              <a:rPr lang="en-GB"/>
              <a:t> her</a:t>
            </a:r>
          </a:p>
        </p:txBody>
      </p:sp>
      <p:sp>
        <p:nvSpPr>
          <p:cNvPr id="6" name="Picture Placeholder 5">
            <a:extLst>
              <a:ext uri="{FF2B5EF4-FFF2-40B4-BE49-F238E27FC236}">
                <a16:creationId xmlns:a16="http://schemas.microsoft.com/office/drawing/2014/main" id="{1FAD3E39-8E11-0841-A171-31262A0C9CF4}"/>
              </a:ext>
            </a:extLst>
          </p:cNvPr>
          <p:cNvSpPr>
            <a:spLocks noGrp="1" noChangeAspect="1"/>
          </p:cNvSpPr>
          <p:nvPr>
            <p:ph type="pic" sz="quarter" idx="11" hasCustomPrompt="1"/>
          </p:nvPr>
        </p:nvSpPr>
        <p:spPr>
          <a:xfrm>
            <a:off x="711200" y="1633328"/>
            <a:ext cx="3200400" cy="3200400"/>
          </a:xfrm>
          <a:prstGeom prst="ellipse">
            <a:avLst/>
          </a:prstGeom>
        </p:spPr>
        <p:txBody>
          <a:bodyPr anchor="ctr" anchorCtr="1"/>
          <a:lstStyle>
            <a:lvl1pPr marL="0" indent="0">
              <a:buNone/>
              <a:defRPr/>
            </a:lvl1pPr>
          </a:lstStyle>
          <a:p>
            <a:r>
              <a:rPr lang="en-NO"/>
              <a:t>Sett inn bilde</a:t>
            </a:r>
          </a:p>
        </p:txBody>
      </p:sp>
      <p:sp>
        <p:nvSpPr>
          <p:cNvPr id="11" name="Picture Placeholder 5">
            <a:extLst>
              <a:ext uri="{FF2B5EF4-FFF2-40B4-BE49-F238E27FC236}">
                <a16:creationId xmlns:a16="http://schemas.microsoft.com/office/drawing/2014/main" id="{F7467185-1B86-9547-8124-9EA16EF1E9B8}"/>
              </a:ext>
            </a:extLst>
          </p:cNvPr>
          <p:cNvSpPr>
            <a:spLocks noGrp="1" noChangeAspect="1"/>
          </p:cNvSpPr>
          <p:nvPr>
            <p:ph type="pic" sz="quarter" idx="12" hasCustomPrompt="1"/>
          </p:nvPr>
        </p:nvSpPr>
        <p:spPr>
          <a:xfrm>
            <a:off x="4495800" y="1633328"/>
            <a:ext cx="3200400" cy="3200400"/>
          </a:xfrm>
          <a:prstGeom prst="ellipse">
            <a:avLst/>
          </a:prstGeom>
        </p:spPr>
        <p:txBody>
          <a:bodyPr anchor="ctr" anchorCtr="1"/>
          <a:lstStyle>
            <a:lvl1pPr marL="0" indent="0">
              <a:buNone/>
              <a:defRPr/>
            </a:lvl1pPr>
          </a:lstStyle>
          <a:p>
            <a:r>
              <a:rPr lang="en-NO"/>
              <a:t>Sett inn bilde</a:t>
            </a:r>
          </a:p>
        </p:txBody>
      </p:sp>
      <p:sp>
        <p:nvSpPr>
          <p:cNvPr id="12" name="Picture Placeholder 5">
            <a:extLst>
              <a:ext uri="{FF2B5EF4-FFF2-40B4-BE49-F238E27FC236}">
                <a16:creationId xmlns:a16="http://schemas.microsoft.com/office/drawing/2014/main" id="{6CFB7A37-A6E9-994C-929F-E4F8E8AD6BE9}"/>
              </a:ext>
            </a:extLst>
          </p:cNvPr>
          <p:cNvSpPr>
            <a:spLocks noGrp="1" noChangeAspect="1"/>
          </p:cNvSpPr>
          <p:nvPr>
            <p:ph type="pic" sz="quarter" idx="13" hasCustomPrompt="1"/>
          </p:nvPr>
        </p:nvSpPr>
        <p:spPr>
          <a:xfrm>
            <a:off x="8280400" y="1633328"/>
            <a:ext cx="3200400" cy="3200400"/>
          </a:xfrm>
          <a:prstGeom prst="ellipse">
            <a:avLst/>
          </a:prstGeom>
        </p:spPr>
        <p:txBody>
          <a:bodyPr anchor="ctr" anchorCtr="1"/>
          <a:lstStyle>
            <a:lvl1pPr marL="0" indent="0">
              <a:buNone/>
              <a:defRPr/>
            </a:lvl1pPr>
          </a:lstStyle>
          <a:p>
            <a:r>
              <a:rPr lang="en-NO"/>
              <a:t>Sett inn bilde</a:t>
            </a:r>
          </a:p>
        </p:txBody>
      </p:sp>
      <p:sp>
        <p:nvSpPr>
          <p:cNvPr id="14" name="Text Placeholder 2">
            <a:extLst>
              <a:ext uri="{FF2B5EF4-FFF2-40B4-BE49-F238E27FC236}">
                <a16:creationId xmlns:a16="http://schemas.microsoft.com/office/drawing/2014/main" id="{2BBC220A-599E-324F-9689-39CBFCD8AD2A}"/>
              </a:ext>
            </a:extLst>
          </p:cNvPr>
          <p:cNvSpPr>
            <a:spLocks noGrp="1"/>
          </p:cNvSpPr>
          <p:nvPr>
            <p:ph type="body" sz="quarter" idx="14" hasCustomPrompt="1"/>
          </p:nvPr>
        </p:nvSpPr>
        <p:spPr>
          <a:xfrm>
            <a:off x="4495800" y="5055699"/>
            <a:ext cx="3200400" cy="369332"/>
          </a:xfrm>
        </p:spPr>
        <p:txBody>
          <a:bodyPr>
            <a:spAutoFit/>
          </a:bodyPr>
          <a:lstStyle>
            <a:lvl1pPr marL="0" indent="0" algn="ctr">
              <a:buNone/>
              <a:defRPr sz="2000" b="1" i="0">
                <a:solidFill>
                  <a:srgbClr val="FFFFFF"/>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Sett inn </a:t>
            </a:r>
            <a:r>
              <a:rPr lang="en-GB" err="1"/>
              <a:t>tittel</a:t>
            </a:r>
            <a:r>
              <a:rPr lang="en-GB"/>
              <a:t> her</a:t>
            </a:r>
          </a:p>
        </p:txBody>
      </p:sp>
      <p:sp>
        <p:nvSpPr>
          <p:cNvPr id="16" name="Text Placeholder 2">
            <a:extLst>
              <a:ext uri="{FF2B5EF4-FFF2-40B4-BE49-F238E27FC236}">
                <a16:creationId xmlns:a16="http://schemas.microsoft.com/office/drawing/2014/main" id="{FA1970D2-8F00-7A4D-8CD4-6E32088683DC}"/>
              </a:ext>
            </a:extLst>
          </p:cNvPr>
          <p:cNvSpPr>
            <a:spLocks noGrp="1"/>
          </p:cNvSpPr>
          <p:nvPr>
            <p:ph type="body" sz="quarter" idx="15" hasCustomPrompt="1"/>
          </p:nvPr>
        </p:nvSpPr>
        <p:spPr>
          <a:xfrm>
            <a:off x="8280400" y="5062328"/>
            <a:ext cx="3200400" cy="369332"/>
          </a:xfrm>
        </p:spPr>
        <p:txBody>
          <a:bodyPr>
            <a:spAutoFit/>
          </a:bodyPr>
          <a:lstStyle>
            <a:lvl1pPr marL="0" indent="0" algn="ctr">
              <a:buNone/>
              <a:defRPr sz="2000" b="1" i="0">
                <a:solidFill>
                  <a:srgbClr val="FFFFFF"/>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Sett inn </a:t>
            </a:r>
            <a:r>
              <a:rPr lang="en-GB" err="1"/>
              <a:t>tittel</a:t>
            </a:r>
            <a:r>
              <a:rPr lang="en-GB"/>
              <a:t> her</a:t>
            </a:r>
          </a:p>
        </p:txBody>
      </p:sp>
      <p:pic>
        <p:nvPicPr>
          <p:cNvPr id="15" name="Picture 14" descr="Logo&#10;&#10;Description automatically generated with medium confidence">
            <a:extLst>
              <a:ext uri="{FF2B5EF4-FFF2-40B4-BE49-F238E27FC236}">
                <a16:creationId xmlns:a16="http://schemas.microsoft.com/office/drawing/2014/main" id="{02562FC2-54F8-6648-95BE-39629430548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6800" y="-525184"/>
            <a:ext cx="1800000" cy="1800000"/>
          </a:xfrm>
          <a:prstGeom prst="rect">
            <a:avLst/>
          </a:prstGeom>
        </p:spPr>
      </p:pic>
      <p:sp>
        <p:nvSpPr>
          <p:cNvPr id="17" name="Text Placeholder 2">
            <a:extLst>
              <a:ext uri="{FF2B5EF4-FFF2-40B4-BE49-F238E27FC236}">
                <a16:creationId xmlns:a16="http://schemas.microsoft.com/office/drawing/2014/main" id="{FC86944D-64D5-254A-A327-C7DD845ACE8E}"/>
              </a:ext>
            </a:extLst>
          </p:cNvPr>
          <p:cNvSpPr>
            <a:spLocks noGrp="1"/>
          </p:cNvSpPr>
          <p:nvPr>
            <p:ph type="body" sz="quarter" idx="16" hasCustomPrompt="1"/>
          </p:nvPr>
        </p:nvSpPr>
        <p:spPr>
          <a:xfrm>
            <a:off x="711200" y="5593669"/>
            <a:ext cx="3200400" cy="341632"/>
          </a:xfrm>
        </p:spPr>
        <p:txBody>
          <a:bodyPr>
            <a:spAutoFit/>
          </a:bodyPr>
          <a:lstStyle>
            <a:lvl1pPr marL="0" indent="0" algn="ctr">
              <a:buNone/>
              <a:defRPr sz="1800" b="0" i="0">
                <a:solidFill>
                  <a:srgbClr val="FFFFFF"/>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err="1"/>
              <a:t>Tekst</a:t>
            </a:r>
            <a:r>
              <a:rPr lang="en-GB"/>
              <a:t> her</a:t>
            </a:r>
          </a:p>
        </p:txBody>
      </p:sp>
      <p:sp>
        <p:nvSpPr>
          <p:cNvPr id="18" name="Text Placeholder 2">
            <a:extLst>
              <a:ext uri="{FF2B5EF4-FFF2-40B4-BE49-F238E27FC236}">
                <a16:creationId xmlns:a16="http://schemas.microsoft.com/office/drawing/2014/main" id="{5A33CB64-794D-FD4F-9E6E-6B8DBE246C2B}"/>
              </a:ext>
            </a:extLst>
          </p:cNvPr>
          <p:cNvSpPr>
            <a:spLocks noGrp="1"/>
          </p:cNvSpPr>
          <p:nvPr>
            <p:ph type="body" sz="quarter" idx="17" hasCustomPrompt="1"/>
          </p:nvPr>
        </p:nvSpPr>
        <p:spPr>
          <a:xfrm>
            <a:off x="4467654" y="5593669"/>
            <a:ext cx="3200400" cy="341632"/>
          </a:xfrm>
        </p:spPr>
        <p:txBody>
          <a:bodyPr>
            <a:spAutoFit/>
          </a:bodyPr>
          <a:lstStyle>
            <a:lvl1pPr marL="0" indent="0" algn="ctr">
              <a:buNone/>
              <a:defRPr sz="1800" b="0" i="0">
                <a:solidFill>
                  <a:srgbClr val="FFFFFF"/>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err="1"/>
              <a:t>Tekst</a:t>
            </a:r>
            <a:r>
              <a:rPr lang="en-GB"/>
              <a:t> her</a:t>
            </a:r>
          </a:p>
        </p:txBody>
      </p:sp>
      <p:sp>
        <p:nvSpPr>
          <p:cNvPr id="19" name="Text Placeholder 2">
            <a:extLst>
              <a:ext uri="{FF2B5EF4-FFF2-40B4-BE49-F238E27FC236}">
                <a16:creationId xmlns:a16="http://schemas.microsoft.com/office/drawing/2014/main" id="{B8290770-7830-F04F-946F-282032E9C4B1}"/>
              </a:ext>
            </a:extLst>
          </p:cNvPr>
          <p:cNvSpPr>
            <a:spLocks noGrp="1"/>
          </p:cNvSpPr>
          <p:nvPr>
            <p:ph type="body" sz="quarter" idx="18" hasCustomPrompt="1"/>
          </p:nvPr>
        </p:nvSpPr>
        <p:spPr>
          <a:xfrm>
            <a:off x="8273535" y="5593669"/>
            <a:ext cx="3200400" cy="341632"/>
          </a:xfrm>
        </p:spPr>
        <p:txBody>
          <a:bodyPr>
            <a:spAutoFit/>
          </a:bodyPr>
          <a:lstStyle>
            <a:lvl1pPr marL="0" indent="0" algn="ctr">
              <a:buNone/>
              <a:defRPr sz="1800" b="0" i="0">
                <a:solidFill>
                  <a:srgbClr val="FFFFFF"/>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err="1"/>
              <a:t>Tekst</a:t>
            </a:r>
            <a:r>
              <a:rPr lang="en-GB"/>
              <a:t> her</a:t>
            </a:r>
          </a:p>
        </p:txBody>
      </p:sp>
    </p:spTree>
    <p:extLst>
      <p:ext uri="{BB962C8B-B14F-4D97-AF65-F5344CB8AC3E}">
        <p14:creationId xmlns:p14="http://schemas.microsoft.com/office/powerpoint/2010/main" val="10705046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kolonner_3">
    <p:bg>
      <p:bgPr>
        <a:solidFill>
          <a:schemeClr val="tx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1FAD3E39-8E11-0841-A171-31262A0C9CF4}"/>
              </a:ext>
            </a:extLst>
          </p:cNvPr>
          <p:cNvSpPr>
            <a:spLocks noGrp="1" noChangeAspect="1"/>
          </p:cNvSpPr>
          <p:nvPr>
            <p:ph type="pic" sz="quarter" idx="11" hasCustomPrompt="1"/>
          </p:nvPr>
        </p:nvSpPr>
        <p:spPr>
          <a:xfrm>
            <a:off x="711200" y="1633328"/>
            <a:ext cx="3200400" cy="3200400"/>
          </a:xfrm>
          <a:prstGeom prst="ellipse">
            <a:avLst/>
          </a:prstGeom>
        </p:spPr>
        <p:txBody>
          <a:bodyPr anchor="ctr" anchorCtr="1"/>
          <a:lstStyle>
            <a:lvl1pPr marL="0" indent="0">
              <a:buNone/>
              <a:defRPr/>
            </a:lvl1pPr>
          </a:lstStyle>
          <a:p>
            <a:r>
              <a:rPr lang="en-NO"/>
              <a:t>Endre ikon</a:t>
            </a:r>
          </a:p>
        </p:txBody>
      </p:sp>
      <p:sp>
        <p:nvSpPr>
          <p:cNvPr id="11" name="Picture Placeholder 5">
            <a:extLst>
              <a:ext uri="{FF2B5EF4-FFF2-40B4-BE49-F238E27FC236}">
                <a16:creationId xmlns:a16="http://schemas.microsoft.com/office/drawing/2014/main" id="{F7467185-1B86-9547-8124-9EA16EF1E9B8}"/>
              </a:ext>
            </a:extLst>
          </p:cNvPr>
          <p:cNvSpPr>
            <a:spLocks noGrp="1" noChangeAspect="1"/>
          </p:cNvSpPr>
          <p:nvPr>
            <p:ph type="pic" sz="quarter" idx="12" hasCustomPrompt="1"/>
          </p:nvPr>
        </p:nvSpPr>
        <p:spPr>
          <a:xfrm>
            <a:off x="4495800" y="1633328"/>
            <a:ext cx="3200400" cy="3200400"/>
          </a:xfrm>
          <a:prstGeom prst="ellipse">
            <a:avLst/>
          </a:prstGeom>
        </p:spPr>
        <p:txBody>
          <a:bodyPr anchor="ctr" anchorCtr="1"/>
          <a:lstStyle>
            <a:lvl1pPr marL="0" indent="0">
              <a:buNone/>
              <a:defRPr/>
            </a:lvl1pPr>
          </a:lstStyle>
          <a:p>
            <a:r>
              <a:rPr lang="en-NO"/>
              <a:t>Endre ikon</a:t>
            </a:r>
          </a:p>
        </p:txBody>
      </p:sp>
      <p:sp>
        <p:nvSpPr>
          <p:cNvPr id="12" name="Picture Placeholder 5">
            <a:extLst>
              <a:ext uri="{FF2B5EF4-FFF2-40B4-BE49-F238E27FC236}">
                <a16:creationId xmlns:a16="http://schemas.microsoft.com/office/drawing/2014/main" id="{6CFB7A37-A6E9-994C-929F-E4F8E8AD6BE9}"/>
              </a:ext>
            </a:extLst>
          </p:cNvPr>
          <p:cNvSpPr>
            <a:spLocks noGrp="1" noChangeAspect="1"/>
          </p:cNvSpPr>
          <p:nvPr>
            <p:ph type="pic" sz="quarter" idx="13" hasCustomPrompt="1"/>
          </p:nvPr>
        </p:nvSpPr>
        <p:spPr>
          <a:xfrm>
            <a:off x="8280400" y="1633328"/>
            <a:ext cx="3200400" cy="3200400"/>
          </a:xfrm>
          <a:prstGeom prst="ellipse">
            <a:avLst/>
          </a:prstGeom>
        </p:spPr>
        <p:txBody>
          <a:bodyPr anchor="ctr" anchorCtr="1"/>
          <a:lstStyle>
            <a:lvl1pPr marL="0" indent="0">
              <a:buNone/>
              <a:defRPr/>
            </a:lvl1pPr>
          </a:lstStyle>
          <a:p>
            <a:r>
              <a:rPr lang="en-NO"/>
              <a:t>Endre ikon</a:t>
            </a:r>
          </a:p>
        </p:txBody>
      </p:sp>
      <p:pic>
        <p:nvPicPr>
          <p:cNvPr id="10" name="Picture 9">
            <a:extLst>
              <a:ext uri="{FF2B5EF4-FFF2-40B4-BE49-F238E27FC236}">
                <a16:creationId xmlns:a16="http://schemas.microsoft.com/office/drawing/2014/main" id="{DD026741-B5E8-BE43-A718-84ED060069B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3" name="Text Placeholder 2">
            <a:extLst>
              <a:ext uri="{FF2B5EF4-FFF2-40B4-BE49-F238E27FC236}">
                <a16:creationId xmlns:a16="http://schemas.microsoft.com/office/drawing/2014/main" id="{1758D1B5-DB4B-8649-898E-4890D6A288B6}"/>
              </a:ext>
            </a:extLst>
          </p:cNvPr>
          <p:cNvSpPr>
            <a:spLocks noGrp="1"/>
          </p:cNvSpPr>
          <p:nvPr>
            <p:ph type="body" sz="quarter" idx="14" hasCustomPrompt="1"/>
          </p:nvPr>
        </p:nvSpPr>
        <p:spPr>
          <a:xfrm>
            <a:off x="711200" y="5444228"/>
            <a:ext cx="10878049" cy="1192878"/>
          </a:xfrm>
        </p:spPr>
        <p:txBody>
          <a:bodyPr>
            <a:normAutofit/>
          </a:bodyPr>
          <a:lstStyle>
            <a:lvl1pPr>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err="1"/>
              <a:t>Skriv</a:t>
            </a:r>
            <a:r>
              <a:rPr lang="en-GB"/>
              <a:t> inn </a:t>
            </a:r>
            <a:r>
              <a:rPr lang="en-GB" err="1"/>
              <a:t>tekst</a:t>
            </a:r>
            <a:r>
              <a:rPr lang="en-GB"/>
              <a:t> her</a:t>
            </a:r>
            <a:endParaRPr lang="en-NO"/>
          </a:p>
        </p:txBody>
      </p:sp>
    </p:spTree>
    <p:extLst>
      <p:ext uri="{BB962C8B-B14F-4D97-AF65-F5344CB8AC3E}">
        <p14:creationId xmlns:p14="http://schemas.microsoft.com/office/powerpoint/2010/main" val="28141447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llage_sitat">
    <p:bg>
      <p:bgPr>
        <a:solidFill>
          <a:schemeClr val="tx2"/>
        </a:solidFill>
        <a:effectLst/>
      </p:bgPr>
    </p:bg>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597EA06D-8CCE-D447-949E-25ACACD83172}"/>
              </a:ext>
            </a:extLst>
          </p:cNvPr>
          <p:cNvSpPr>
            <a:spLocks noGrp="1"/>
          </p:cNvSpPr>
          <p:nvPr>
            <p:ph type="body" sz="quarter" idx="12" hasCustomPrompt="1"/>
          </p:nvPr>
        </p:nvSpPr>
        <p:spPr>
          <a:xfrm>
            <a:off x="715964" y="3786809"/>
            <a:ext cx="4217372" cy="269971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10" name="Text Placeholder 7">
            <a:extLst>
              <a:ext uri="{FF2B5EF4-FFF2-40B4-BE49-F238E27FC236}">
                <a16:creationId xmlns:a16="http://schemas.microsoft.com/office/drawing/2014/main" id="{24537BCE-DE59-5F41-A11B-54A1FDF23A66}"/>
              </a:ext>
            </a:extLst>
          </p:cNvPr>
          <p:cNvSpPr>
            <a:spLocks noGrp="1"/>
          </p:cNvSpPr>
          <p:nvPr>
            <p:ph type="body" sz="quarter" idx="11" hasCustomPrompt="1"/>
          </p:nvPr>
        </p:nvSpPr>
        <p:spPr>
          <a:xfrm>
            <a:off x="715964" y="2400450"/>
            <a:ext cx="4217372" cy="1061829"/>
          </a:xfrm>
        </p:spPr>
        <p:txBody>
          <a:bodyPr wrap="square" anchor="t" anchorCtr="0">
            <a:spAutoFit/>
          </a:bodyPr>
          <a:lstStyle>
            <a:lvl1pPr marL="0" indent="0">
              <a:buNone/>
              <a:defRPr sz="3500" b="1" i="0">
                <a:solidFill>
                  <a:schemeClr val="bg1"/>
                </a:solidFill>
                <a:latin typeface="+mj-lt"/>
                <a:cs typeface="Arial" panose="020B0604020202020204" pitchFamily="34" charset="0"/>
              </a:defRPr>
            </a:lvl1pPr>
          </a:lstStyle>
          <a:p>
            <a:pPr lvl="0"/>
            <a:r>
              <a:rPr lang="en-GB"/>
              <a:t>Her </a:t>
            </a:r>
            <a:r>
              <a:rPr lang="en-GB" err="1"/>
              <a:t>skriver</a:t>
            </a:r>
            <a:r>
              <a:rPr lang="en-GB"/>
              <a:t> du et relevant </a:t>
            </a:r>
            <a:r>
              <a:rPr lang="en-GB" err="1"/>
              <a:t>sitat</a:t>
            </a:r>
            <a:endParaRPr lang="en-NO"/>
          </a:p>
        </p:txBody>
      </p:sp>
      <p:pic>
        <p:nvPicPr>
          <p:cNvPr id="4" name="Picture 3" descr="A picture containing text, clipart&#10;&#10;Description automatically generated">
            <a:extLst>
              <a:ext uri="{FF2B5EF4-FFF2-40B4-BE49-F238E27FC236}">
                <a16:creationId xmlns:a16="http://schemas.microsoft.com/office/drawing/2014/main" id="{4DD29304-9550-4845-8266-2FF87A54622E}"/>
              </a:ext>
            </a:extLst>
          </p:cNvPr>
          <p:cNvPicPr>
            <a:picLocks noChangeAspect="1"/>
          </p:cNvPicPr>
          <p:nvPr userDrawn="1"/>
        </p:nvPicPr>
        <p:blipFill>
          <a:blip r:embed="rId2"/>
          <a:stretch>
            <a:fillRect/>
          </a:stretch>
        </p:blipFill>
        <p:spPr>
          <a:xfrm>
            <a:off x="715963" y="1250180"/>
            <a:ext cx="1075966" cy="825741"/>
          </a:xfrm>
          <a:prstGeom prst="rect">
            <a:avLst/>
          </a:prstGeom>
        </p:spPr>
      </p:pic>
      <p:sp>
        <p:nvSpPr>
          <p:cNvPr id="8" name="Picture Placeholder 7">
            <a:extLst>
              <a:ext uri="{FF2B5EF4-FFF2-40B4-BE49-F238E27FC236}">
                <a16:creationId xmlns:a16="http://schemas.microsoft.com/office/drawing/2014/main" id="{2EEAF110-F8B3-CE43-9A62-1744E70E658E}"/>
              </a:ext>
            </a:extLst>
          </p:cNvPr>
          <p:cNvSpPr>
            <a:spLocks noGrp="1"/>
          </p:cNvSpPr>
          <p:nvPr>
            <p:ph type="pic" sz="quarter" idx="13" hasCustomPrompt="1"/>
          </p:nvPr>
        </p:nvSpPr>
        <p:spPr>
          <a:xfrm>
            <a:off x="5138056" y="0"/>
            <a:ext cx="4006800" cy="6858000"/>
          </a:xfrm>
          <a:blipFill dpi="0" rotWithShape="1">
            <a:blip r:embed="rId3" cstate="screen">
              <a:extLst>
                <a:ext uri="{28A0092B-C50C-407E-A947-70E740481C1C}">
                  <a14:useLocalDpi xmlns:a14="http://schemas.microsoft.com/office/drawing/2010/main"/>
                </a:ext>
              </a:extLst>
            </a:blip>
            <a:srcRect/>
            <a:stretch>
              <a:fillRect/>
            </a:stretch>
          </a:blipFill>
        </p:spPr>
        <p:txBody>
          <a:bodyPr anchor="ctr" anchorCtr="1">
            <a:noAutofit/>
          </a:bodyPr>
          <a:lstStyle>
            <a:lvl1pPr marL="0" indent="0" algn="l">
              <a:buNone/>
              <a:defRPr/>
            </a:lvl1pPr>
          </a:lstStyle>
          <a:p>
            <a:r>
              <a:rPr lang="en-NO"/>
              <a:t>Trykk her for å bytte bilde</a:t>
            </a:r>
          </a:p>
        </p:txBody>
      </p:sp>
      <p:sp>
        <p:nvSpPr>
          <p:cNvPr id="15" name="Picture Placeholder 7">
            <a:extLst>
              <a:ext uri="{FF2B5EF4-FFF2-40B4-BE49-F238E27FC236}">
                <a16:creationId xmlns:a16="http://schemas.microsoft.com/office/drawing/2014/main" id="{CBA92FF1-DD7E-8044-BBEA-D6E42F7B0455}"/>
              </a:ext>
            </a:extLst>
          </p:cNvPr>
          <p:cNvSpPr>
            <a:spLocks noGrp="1"/>
          </p:cNvSpPr>
          <p:nvPr>
            <p:ph type="pic" sz="quarter" idx="14" hasCustomPrompt="1"/>
          </p:nvPr>
        </p:nvSpPr>
        <p:spPr>
          <a:xfrm>
            <a:off x="9144000" y="0"/>
            <a:ext cx="3052916" cy="3428999"/>
          </a:xfrm>
          <a:blipFill dpi="0" rotWithShape="1">
            <a:blip r:embed="rId4"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sp>
        <p:nvSpPr>
          <p:cNvPr id="19" name="Picture Placeholder 7">
            <a:extLst>
              <a:ext uri="{FF2B5EF4-FFF2-40B4-BE49-F238E27FC236}">
                <a16:creationId xmlns:a16="http://schemas.microsoft.com/office/drawing/2014/main" id="{F55A997A-6A33-DC45-B518-F8F264104223}"/>
              </a:ext>
            </a:extLst>
          </p:cNvPr>
          <p:cNvSpPr>
            <a:spLocks noGrp="1"/>
          </p:cNvSpPr>
          <p:nvPr>
            <p:ph type="pic" sz="quarter" idx="15" hasCustomPrompt="1"/>
          </p:nvPr>
        </p:nvSpPr>
        <p:spPr>
          <a:xfrm>
            <a:off x="9144000" y="3429000"/>
            <a:ext cx="3052916" cy="3429000"/>
          </a:xfrm>
          <a:blipFill>
            <a:blip r:embed="rId5"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pic>
        <p:nvPicPr>
          <p:cNvPr id="20" name="Picture 19">
            <a:extLst>
              <a:ext uri="{FF2B5EF4-FFF2-40B4-BE49-F238E27FC236}">
                <a16:creationId xmlns:a16="http://schemas.microsoft.com/office/drawing/2014/main" id="{744FA8DC-2E05-1A47-8E8E-0DD53CF49E11}"/>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Tree>
    <p:extLst>
      <p:ext uri="{BB962C8B-B14F-4D97-AF65-F5344CB8AC3E}">
        <p14:creationId xmlns:p14="http://schemas.microsoft.com/office/powerpoint/2010/main" val="5093793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llage_2">
    <p:bg>
      <p:bgPr>
        <a:solidFill>
          <a:schemeClr val="tx1"/>
        </a:solidFill>
        <a:effectLst/>
      </p:bgPr>
    </p:bg>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597EA06D-8CCE-D447-949E-25ACACD83172}"/>
              </a:ext>
            </a:extLst>
          </p:cNvPr>
          <p:cNvSpPr>
            <a:spLocks noGrp="1"/>
          </p:cNvSpPr>
          <p:nvPr>
            <p:ph type="body" sz="quarter" idx="12" hasCustomPrompt="1"/>
          </p:nvPr>
        </p:nvSpPr>
        <p:spPr>
          <a:xfrm>
            <a:off x="715964" y="3133667"/>
            <a:ext cx="4217372" cy="269971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Picture Placeholder 7">
            <a:extLst>
              <a:ext uri="{FF2B5EF4-FFF2-40B4-BE49-F238E27FC236}">
                <a16:creationId xmlns:a16="http://schemas.microsoft.com/office/drawing/2014/main" id="{2EEAF110-F8B3-CE43-9A62-1744E70E658E}"/>
              </a:ext>
            </a:extLst>
          </p:cNvPr>
          <p:cNvSpPr>
            <a:spLocks noGrp="1"/>
          </p:cNvSpPr>
          <p:nvPr>
            <p:ph type="pic" sz="quarter" idx="13" hasCustomPrompt="1"/>
          </p:nvPr>
        </p:nvSpPr>
        <p:spPr>
          <a:xfrm>
            <a:off x="5138056" y="0"/>
            <a:ext cx="40068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1">
            <a:noAutofit/>
          </a:bodyPr>
          <a:lstStyle>
            <a:lvl1pPr marL="0" indent="0" algn="l">
              <a:buNone/>
              <a:defRPr/>
            </a:lvl1pPr>
          </a:lstStyle>
          <a:p>
            <a:r>
              <a:rPr lang="en-NO"/>
              <a:t>Trykk her for å bytte bilde</a:t>
            </a:r>
          </a:p>
        </p:txBody>
      </p:sp>
      <p:sp>
        <p:nvSpPr>
          <p:cNvPr id="15" name="Picture Placeholder 7">
            <a:extLst>
              <a:ext uri="{FF2B5EF4-FFF2-40B4-BE49-F238E27FC236}">
                <a16:creationId xmlns:a16="http://schemas.microsoft.com/office/drawing/2014/main" id="{CBA92FF1-DD7E-8044-BBEA-D6E42F7B0455}"/>
              </a:ext>
            </a:extLst>
          </p:cNvPr>
          <p:cNvSpPr>
            <a:spLocks noGrp="1"/>
          </p:cNvSpPr>
          <p:nvPr>
            <p:ph type="pic" sz="quarter" idx="14" hasCustomPrompt="1"/>
          </p:nvPr>
        </p:nvSpPr>
        <p:spPr>
          <a:xfrm>
            <a:off x="9144000" y="0"/>
            <a:ext cx="3052916" cy="3428999"/>
          </a:xfrm>
          <a:blipFill dpi="0" rotWithShape="1">
            <a:blip r:embed="rId3"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sp>
        <p:nvSpPr>
          <p:cNvPr id="19" name="Picture Placeholder 7">
            <a:extLst>
              <a:ext uri="{FF2B5EF4-FFF2-40B4-BE49-F238E27FC236}">
                <a16:creationId xmlns:a16="http://schemas.microsoft.com/office/drawing/2014/main" id="{F55A997A-6A33-DC45-B518-F8F264104223}"/>
              </a:ext>
            </a:extLst>
          </p:cNvPr>
          <p:cNvSpPr>
            <a:spLocks noGrp="1"/>
          </p:cNvSpPr>
          <p:nvPr>
            <p:ph type="pic" sz="quarter" idx="15" hasCustomPrompt="1"/>
          </p:nvPr>
        </p:nvSpPr>
        <p:spPr>
          <a:xfrm>
            <a:off x="9144000" y="3429000"/>
            <a:ext cx="3052916" cy="3429000"/>
          </a:xfrm>
          <a:blipFill>
            <a:blip r:embed="rId4"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pic>
        <p:nvPicPr>
          <p:cNvPr id="11" name="Picture 10">
            <a:extLst>
              <a:ext uri="{FF2B5EF4-FFF2-40B4-BE49-F238E27FC236}">
                <a16:creationId xmlns:a16="http://schemas.microsoft.com/office/drawing/2014/main" id="{D66E7E2D-E149-274D-9320-58F7DD186E45}"/>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12" name="Text Placeholder 7">
            <a:extLst>
              <a:ext uri="{FF2B5EF4-FFF2-40B4-BE49-F238E27FC236}">
                <a16:creationId xmlns:a16="http://schemas.microsoft.com/office/drawing/2014/main" id="{8C3AAA6A-BF58-1049-8C08-B8C8F1403B45}"/>
              </a:ext>
            </a:extLst>
          </p:cNvPr>
          <p:cNvSpPr>
            <a:spLocks noGrp="1"/>
          </p:cNvSpPr>
          <p:nvPr>
            <p:ph type="body" sz="quarter" idx="11" hasCustomPrompt="1"/>
          </p:nvPr>
        </p:nvSpPr>
        <p:spPr>
          <a:xfrm>
            <a:off x="715964" y="2400450"/>
            <a:ext cx="4217372" cy="577081"/>
          </a:xfrm>
        </p:spPr>
        <p:txBody>
          <a:bodyPr wrap="square" anchor="t" anchorCtr="0">
            <a:spAutoFit/>
          </a:bodyPr>
          <a:lstStyle>
            <a:lvl1pPr marL="0" indent="0">
              <a:buNone/>
              <a:defRPr sz="3500" b="1" i="0">
                <a:solidFill>
                  <a:schemeClr val="bg1"/>
                </a:solidFill>
                <a:latin typeface="+mj-lt"/>
                <a:cs typeface="Arial" panose="020B0604020202020204" pitchFamily="34" charset="0"/>
              </a:defRPr>
            </a:lvl1pPr>
          </a:lstStyle>
          <a:p>
            <a:pPr lvl="0"/>
            <a:r>
              <a:rPr lang="en-NO"/>
              <a:t>Sett inn tittel</a:t>
            </a:r>
          </a:p>
        </p:txBody>
      </p:sp>
      <p:sp>
        <p:nvSpPr>
          <p:cNvPr id="3" name="Picture Placeholder 2">
            <a:extLst>
              <a:ext uri="{FF2B5EF4-FFF2-40B4-BE49-F238E27FC236}">
                <a16:creationId xmlns:a16="http://schemas.microsoft.com/office/drawing/2014/main" id="{6B5AE842-E41D-3E4D-97F0-AEE0D7EF4165}"/>
              </a:ext>
            </a:extLst>
          </p:cNvPr>
          <p:cNvSpPr>
            <a:spLocks noGrp="1"/>
          </p:cNvSpPr>
          <p:nvPr>
            <p:ph type="pic" sz="quarter" idx="16" hasCustomPrompt="1"/>
          </p:nvPr>
        </p:nvSpPr>
        <p:spPr>
          <a:xfrm>
            <a:off x="715963" y="5313363"/>
            <a:ext cx="1138237" cy="1138237"/>
          </a:xfrm>
          <a:prstGeom prst="ellipse">
            <a:avLst/>
          </a:prstGeom>
          <a:noFill/>
        </p:spPr>
        <p:txBody>
          <a:bodyPr>
            <a:normAutofit/>
          </a:bodyPr>
          <a:lstStyle>
            <a:lvl1pPr marL="0" indent="0" algn="ctr">
              <a:buNone/>
              <a:defRPr sz="1500">
                <a:solidFill>
                  <a:schemeClr val="accent3"/>
                </a:solidFill>
              </a:defRPr>
            </a:lvl1pPr>
          </a:lstStyle>
          <a:p>
            <a:br>
              <a:rPr lang="en-NO"/>
            </a:br>
            <a:r>
              <a:rPr lang="en-NO"/>
              <a:t>Ikon</a:t>
            </a:r>
          </a:p>
        </p:txBody>
      </p:sp>
    </p:spTree>
    <p:extLst>
      <p:ext uri="{BB962C8B-B14F-4D97-AF65-F5344CB8AC3E}">
        <p14:creationId xmlns:p14="http://schemas.microsoft.com/office/powerpoint/2010/main" val="30227092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llage_3">
    <p:bg>
      <p:bgPr>
        <a:solidFill>
          <a:schemeClr val="tx1"/>
        </a:solidFill>
        <a:effectLst/>
      </p:bgPr>
    </p:bg>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597EA06D-8CCE-D447-949E-25ACACD83172}"/>
              </a:ext>
            </a:extLst>
          </p:cNvPr>
          <p:cNvSpPr>
            <a:spLocks noGrp="1"/>
          </p:cNvSpPr>
          <p:nvPr>
            <p:ph type="body" sz="quarter" idx="12" hasCustomPrompt="1"/>
          </p:nvPr>
        </p:nvSpPr>
        <p:spPr>
          <a:xfrm>
            <a:off x="715964" y="3133667"/>
            <a:ext cx="4217372" cy="269971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Picture Placeholder 7">
            <a:extLst>
              <a:ext uri="{FF2B5EF4-FFF2-40B4-BE49-F238E27FC236}">
                <a16:creationId xmlns:a16="http://schemas.microsoft.com/office/drawing/2014/main" id="{2EEAF110-F8B3-CE43-9A62-1744E70E658E}"/>
              </a:ext>
            </a:extLst>
          </p:cNvPr>
          <p:cNvSpPr>
            <a:spLocks noGrp="1"/>
          </p:cNvSpPr>
          <p:nvPr>
            <p:ph type="pic" sz="quarter" idx="13" hasCustomPrompt="1"/>
          </p:nvPr>
        </p:nvSpPr>
        <p:spPr>
          <a:xfrm>
            <a:off x="5138056" y="0"/>
            <a:ext cx="40068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1">
            <a:noAutofit/>
          </a:bodyPr>
          <a:lstStyle>
            <a:lvl1pPr marL="0" indent="0" algn="l">
              <a:buNone/>
              <a:defRPr/>
            </a:lvl1pPr>
          </a:lstStyle>
          <a:p>
            <a:r>
              <a:rPr lang="en-NO"/>
              <a:t>Trykk her for å bytte bilde</a:t>
            </a:r>
          </a:p>
        </p:txBody>
      </p:sp>
      <p:sp>
        <p:nvSpPr>
          <p:cNvPr id="15" name="Picture Placeholder 7">
            <a:extLst>
              <a:ext uri="{FF2B5EF4-FFF2-40B4-BE49-F238E27FC236}">
                <a16:creationId xmlns:a16="http://schemas.microsoft.com/office/drawing/2014/main" id="{CBA92FF1-DD7E-8044-BBEA-D6E42F7B0455}"/>
              </a:ext>
            </a:extLst>
          </p:cNvPr>
          <p:cNvSpPr>
            <a:spLocks noGrp="1"/>
          </p:cNvSpPr>
          <p:nvPr>
            <p:ph type="pic" sz="quarter" idx="14" hasCustomPrompt="1"/>
          </p:nvPr>
        </p:nvSpPr>
        <p:spPr>
          <a:xfrm>
            <a:off x="9144000" y="0"/>
            <a:ext cx="3052916" cy="3428999"/>
          </a:xfrm>
          <a:blipFill dpi="0" rotWithShape="1">
            <a:blip r:embed="rId3"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sp>
        <p:nvSpPr>
          <p:cNvPr id="19" name="Picture Placeholder 7">
            <a:extLst>
              <a:ext uri="{FF2B5EF4-FFF2-40B4-BE49-F238E27FC236}">
                <a16:creationId xmlns:a16="http://schemas.microsoft.com/office/drawing/2014/main" id="{F55A997A-6A33-DC45-B518-F8F264104223}"/>
              </a:ext>
            </a:extLst>
          </p:cNvPr>
          <p:cNvSpPr>
            <a:spLocks noGrp="1"/>
          </p:cNvSpPr>
          <p:nvPr>
            <p:ph type="pic" sz="quarter" idx="15" hasCustomPrompt="1"/>
          </p:nvPr>
        </p:nvSpPr>
        <p:spPr>
          <a:xfrm>
            <a:off x="9144000" y="3429000"/>
            <a:ext cx="3052916" cy="3429000"/>
          </a:xfrm>
          <a:blipFill>
            <a:blip r:embed="rId4"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pic>
        <p:nvPicPr>
          <p:cNvPr id="11" name="Picture 10">
            <a:extLst>
              <a:ext uri="{FF2B5EF4-FFF2-40B4-BE49-F238E27FC236}">
                <a16:creationId xmlns:a16="http://schemas.microsoft.com/office/drawing/2014/main" id="{D66E7E2D-E149-274D-9320-58F7DD186E45}"/>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12" name="Text Placeholder 7">
            <a:extLst>
              <a:ext uri="{FF2B5EF4-FFF2-40B4-BE49-F238E27FC236}">
                <a16:creationId xmlns:a16="http://schemas.microsoft.com/office/drawing/2014/main" id="{8C3AAA6A-BF58-1049-8C08-B8C8F1403B45}"/>
              </a:ext>
            </a:extLst>
          </p:cNvPr>
          <p:cNvSpPr>
            <a:spLocks noGrp="1"/>
          </p:cNvSpPr>
          <p:nvPr>
            <p:ph type="body" sz="quarter" idx="11" hasCustomPrompt="1"/>
          </p:nvPr>
        </p:nvSpPr>
        <p:spPr>
          <a:xfrm>
            <a:off x="715964" y="2400450"/>
            <a:ext cx="4217372" cy="577081"/>
          </a:xfrm>
        </p:spPr>
        <p:txBody>
          <a:bodyPr wrap="square" anchor="t" anchorCtr="0">
            <a:spAutoFit/>
          </a:bodyPr>
          <a:lstStyle>
            <a:lvl1pPr marL="0" indent="0">
              <a:buNone/>
              <a:defRPr sz="3500" b="1" i="0">
                <a:solidFill>
                  <a:schemeClr val="bg1"/>
                </a:solidFill>
                <a:latin typeface="+mj-lt"/>
                <a:cs typeface="Arial" panose="020B0604020202020204" pitchFamily="34" charset="0"/>
              </a:defRPr>
            </a:lvl1pPr>
          </a:lstStyle>
          <a:p>
            <a:pPr lvl="0"/>
            <a:r>
              <a:rPr lang="en-NO"/>
              <a:t>Sett inn tittel</a:t>
            </a:r>
          </a:p>
        </p:txBody>
      </p:sp>
      <p:sp>
        <p:nvSpPr>
          <p:cNvPr id="3" name="Picture Placeholder 2">
            <a:extLst>
              <a:ext uri="{FF2B5EF4-FFF2-40B4-BE49-F238E27FC236}">
                <a16:creationId xmlns:a16="http://schemas.microsoft.com/office/drawing/2014/main" id="{6B5AE842-E41D-3E4D-97F0-AEE0D7EF4165}"/>
              </a:ext>
            </a:extLst>
          </p:cNvPr>
          <p:cNvSpPr>
            <a:spLocks noGrp="1"/>
          </p:cNvSpPr>
          <p:nvPr>
            <p:ph type="pic" sz="quarter" idx="16" hasCustomPrompt="1"/>
          </p:nvPr>
        </p:nvSpPr>
        <p:spPr>
          <a:xfrm>
            <a:off x="715963" y="5313363"/>
            <a:ext cx="1138237" cy="1138237"/>
          </a:xfrm>
          <a:prstGeom prst="ellipse">
            <a:avLst/>
          </a:prstGeom>
          <a:noFill/>
        </p:spPr>
        <p:txBody>
          <a:bodyPr>
            <a:normAutofit/>
          </a:bodyPr>
          <a:lstStyle>
            <a:lvl1pPr marL="0" indent="0" algn="ctr">
              <a:buNone/>
              <a:defRPr sz="1500">
                <a:solidFill>
                  <a:schemeClr val="accent3"/>
                </a:solidFill>
              </a:defRPr>
            </a:lvl1pPr>
          </a:lstStyle>
          <a:p>
            <a:br>
              <a:rPr lang="en-NO"/>
            </a:br>
            <a:r>
              <a:rPr lang="en-NO"/>
              <a:t>Ikon</a:t>
            </a:r>
          </a:p>
        </p:txBody>
      </p:sp>
    </p:spTree>
    <p:extLst>
      <p:ext uri="{BB962C8B-B14F-4D97-AF65-F5344CB8AC3E}">
        <p14:creationId xmlns:p14="http://schemas.microsoft.com/office/powerpoint/2010/main" val="9742348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ilde layout_1">
    <p:bg>
      <p:bgPr>
        <a:solidFill>
          <a:schemeClr val="bg1"/>
        </a:solidFill>
        <a:effectLst/>
      </p:bgPr>
    </p:bg>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597EA06D-8CCE-D447-949E-25ACACD83172}"/>
              </a:ext>
            </a:extLst>
          </p:cNvPr>
          <p:cNvSpPr>
            <a:spLocks noGrp="1"/>
          </p:cNvSpPr>
          <p:nvPr>
            <p:ph type="body" sz="quarter" idx="12" hasCustomPrompt="1"/>
          </p:nvPr>
        </p:nvSpPr>
        <p:spPr>
          <a:xfrm>
            <a:off x="715963" y="1882309"/>
            <a:ext cx="10742973" cy="1360786"/>
          </a:xfrm>
        </p:spPr>
        <p:txBody>
          <a:bodyPr/>
          <a:lstStyle>
            <a:lvl1pPr>
              <a:defRPr>
                <a:solidFill>
                  <a:srgbClr val="FFFFFF"/>
                </a:solidFill>
              </a:defRPr>
            </a:lvl1pPr>
            <a:lvl2pPr marL="457200" indent="0">
              <a:buNone/>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GB"/>
              <a:t>Sett inn </a:t>
            </a:r>
            <a:r>
              <a:rPr lang="en-GB" err="1"/>
              <a:t>tekst</a:t>
            </a:r>
            <a:endParaRPr lang="en-GB"/>
          </a:p>
        </p:txBody>
      </p:sp>
      <p:sp>
        <p:nvSpPr>
          <p:cNvPr id="8" name="Picture Placeholder 7">
            <a:extLst>
              <a:ext uri="{FF2B5EF4-FFF2-40B4-BE49-F238E27FC236}">
                <a16:creationId xmlns:a16="http://schemas.microsoft.com/office/drawing/2014/main" id="{2EEAF110-F8B3-CE43-9A62-1744E70E658E}"/>
              </a:ext>
            </a:extLst>
          </p:cNvPr>
          <p:cNvSpPr>
            <a:spLocks noGrp="1"/>
          </p:cNvSpPr>
          <p:nvPr>
            <p:ph type="pic" sz="quarter" idx="13" hasCustomPrompt="1"/>
          </p:nvPr>
        </p:nvSpPr>
        <p:spPr>
          <a:xfrm>
            <a:off x="-1" y="3345084"/>
            <a:ext cx="5346551" cy="3512916"/>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1">
            <a:noAutofit/>
          </a:bodyPr>
          <a:lstStyle>
            <a:lvl1pPr marL="0" indent="0" algn="l">
              <a:buNone/>
              <a:defRPr/>
            </a:lvl1pPr>
          </a:lstStyle>
          <a:p>
            <a:r>
              <a:rPr lang="en-NO"/>
              <a:t>Trykk her for å bytte bilde</a:t>
            </a:r>
          </a:p>
        </p:txBody>
      </p:sp>
      <p:sp>
        <p:nvSpPr>
          <p:cNvPr id="15" name="Picture Placeholder 7">
            <a:extLst>
              <a:ext uri="{FF2B5EF4-FFF2-40B4-BE49-F238E27FC236}">
                <a16:creationId xmlns:a16="http://schemas.microsoft.com/office/drawing/2014/main" id="{CBA92FF1-DD7E-8044-BBEA-D6E42F7B0455}"/>
              </a:ext>
            </a:extLst>
          </p:cNvPr>
          <p:cNvSpPr>
            <a:spLocks noGrp="1"/>
          </p:cNvSpPr>
          <p:nvPr>
            <p:ph type="pic" sz="quarter" idx="14" hasCustomPrompt="1"/>
          </p:nvPr>
        </p:nvSpPr>
        <p:spPr>
          <a:xfrm>
            <a:off x="5346551" y="3345084"/>
            <a:ext cx="3700629" cy="3512916"/>
          </a:xfrm>
          <a:blipFill dpi="0" rotWithShape="1">
            <a:blip r:embed="rId3"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sp>
        <p:nvSpPr>
          <p:cNvPr id="19" name="Picture Placeholder 7">
            <a:extLst>
              <a:ext uri="{FF2B5EF4-FFF2-40B4-BE49-F238E27FC236}">
                <a16:creationId xmlns:a16="http://schemas.microsoft.com/office/drawing/2014/main" id="{F55A997A-6A33-DC45-B518-F8F264104223}"/>
              </a:ext>
            </a:extLst>
          </p:cNvPr>
          <p:cNvSpPr>
            <a:spLocks noGrp="1"/>
          </p:cNvSpPr>
          <p:nvPr>
            <p:ph type="pic" sz="quarter" idx="15" hasCustomPrompt="1"/>
          </p:nvPr>
        </p:nvSpPr>
        <p:spPr>
          <a:xfrm>
            <a:off x="9047180" y="3345084"/>
            <a:ext cx="3149735" cy="1678737"/>
          </a:xfrm>
          <a:blipFill>
            <a:blip r:embed="rId4"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sp>
        <p:nvSpPr>
          <p:cNvPr id="12" name="Text Placeholder 7">
            <a:extLst>
              <a:ext uri="{FF2B5EF4-FFF2-40B4-BE49-F238E27FC236}">
                <a16:creationId xmlns:a16="http://schemas.microsoft.com/office/drawing/2014/main" id="{8C3AAA6A-BF58-1049-8C08-B8C8F1403B45}"/>
              </a:ext>
            </a:extLst>
          </p:cNvPr>
          <p:cNvSpPr>
            <a:spLocks noGrp="1"/>
          </p:cNvSpPr>
          <p:nvPr>
            <p:ph type="body" sz="quarter" idx="11" hasCustomPrompt="1"/>
          </p:nvPr>
        </p:nvSpPr>
        <p:spPr>
          <a:xfrm>
            <a:off x="715963" y="1149092"/>
            <a:ext cx="10742973" cy="577081"/>
          </a:xfrm>
        </p:spPr>
        <p:txBody>
          <a:bodyPr wrap="square" anchor="t" anchorCtr="0">
            <a:spAutoFit/>
          </a:bodyPr>
          <a:lstStyle>
            <a:lvl1pPr marL="0" indent="0">
              <a:buNone/>
              <a:defRPr sz="3500" b="1" i="0">
                <a:solidFill>
                  <a:srgbClr val="FFFFFF"/>
                </a:solidFill>
                <a:latin typeface="+mj-lt"/>
                <a:cs typeface="Arial" panose="020B0604020202020204" pitchFamily="34" charset="0"/>
              </a:defRPr>
            </a:lvl1pPr>
          </a:lstStyle>
          <a:p>
            <a:pPr lvl="0"/>
            <a:r>
              <a:rPr lang="en-NO"/>
              <a:t>Sett inn tittel</a:t>
            </a:r>
          </a:p>
        </p:txBody>
      </p:sp>
      <p:sp>
        <p:nvSpPr>
          <p:cNvPr id="3" name="Picture Placeholder 2">
            <a:extLst>
              <a:ext uri="{FF2B5EF4-FFF2-40B4-BE49-F238E27FC236}">
                <a16:creationId xmlns:a16="http://schemas.microsoft.com/office/drawing/2014/main" id="{6B5AE842-E41D-3E4D-97F0-AEE0D7EF4165}"/>
              </a:ext>
            </a:extLst>
          </p:cNvPr>
          <p:cNvSpPr>
            <a:spLocks noGrp="1"/>
          </p:cNvSpPr>
          <p:nvPr>
            <p:ph type="pic" sz="quarter" idx="16" hasCustomPrompt="1"/>
          </p:nvPr>
        </p:nvSpPr>
        <p:spPr>
          <a:xfrm>
            <a:off x="10337800" y="374816"/>
            <a:ext cx="1138237" cy="1138237"/>
          </a:xfrm>
          <a:prstGeom prst="ellipse">
            <a:avLst/>
          </a:prstGeom>
          <a:noFill/>
        </p:spPr>
        <p:txBody>
          <a:bodyPr>
            <a:normAutofit/>
          </a:bodyPr>
          <a:lstStyle>
            <a:lvl1pPr marL="0" indent="0" algn="ctr">
              <a:buNone/>
              <a:defRPr sz="1500">
                <a:solidFill>
                  <a:schemeClr val="accent3"/>
                </a:solidFill>
              </a:defRPr>
            </a:lvl1pPr>
          </a:lstStyle>
          <a:p>
            <a:br>
              <a:rPr lang="en-NO"/>
            </a:br>
            <a:r>
              <a:rPr lang="en-NO"/>
              <a:t>Ikon</a:t>
            </a:r>
          </a:p>
        </p:txBody>
      </p:sp>
      <p:pic>
        <p:nvPicPr>
          <p:cNvPr id="10" name="Picture 9" descr="Logo&#10;&#10;Description automatically generated with medium confidence">
            <a:extLst>
              <a:ext uri="{FF2B5EF4-FFF2-40B4-BE49-F238E27FC236}">
                <a16:creationId xmlns:a16="http://schemas.microsoft.com/office/drawing/2014/main" id="{5F0FCE7D-8C5B-B647-92B2-13F60862E45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6800" y="-525184"/>
            <a:ext cx="1800000" cy="1800000"/>
          </a:xfrm>
          <a:prstGeom prst="rect">
            <a:avLst/>
          </a:prstGeom>
        </p:spPr>
      </p:pic>
      <p:sp>
        <p:nvSpPr>
          <p:cNvPr id="13" name="Picture Placeholder 7">
            <a:extLst>
              <a:ext uri="{FF2B5EF4-FFF2-40B4-BE49-F238E27FC236}">
                <a16:creationId xmlns:a16="http://schemas.microsoft.com/office/drawing/2014/main" id="{BCE99F9B-B9E9-6C40-8244-5E474A7C618E}"/>
              </a:ext>
            </a:extLst>
          </p:cNvPr>
          <p:cNvSpPr>
            <a:spLocks noGrp="1"/>
          </p:cNvSpPr>
          <p:nvPr>
            <p:ph type="pic" sz="quarter" idx="17" hasCustomPrompt="1"/>
          </p:nvPr>
        </p:nvSpPr>
        <p:spPr>
          <a:xfrm>
            <a:off x="9047180" y="5047912"/>
            <a:ext cx="3149735" cy="1784480"/>
          </a:xfrm>
          <a:blipFill>
            <a:blip r:embed="rId6" cstate="screen">
              <a:extLst>
                <a:ext uri="{28A0092B-C50C-407E-A947-70E740481C1C}">
                  <a14:useLocalDpi xmlns:a14="http://schemas.microsoft.com/office/drawing/2010/main"/>
                </a:ext>
              </a:extLst>
            </a:blip>
            <a:srcRect/>
            <a:stretch>
              <a:fillRect/>
            </a:stretch>
          </a:blipFill>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NO"/>
              <a:t>Trykk her for å bytte bilde</a:t>
            </a:r>
          </a:p>
        </p:txBody>
      </p:sp>
    </p:spTree>
    <p:extLst>
      <p:ext uri="{BB962C8B-B14F-4D97-AF65-F5344CB8AC3E}">
        <p14:creationId xmlns:p14="http://schemas.microsoft.com/office/powerpoint/2010/main" val="27318829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tatistikk_1">
    <p:bg>
      <p:bgPr>
        <a:solidFill>
          <a:schemeClr val="tx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AF325AD-0993-F24E-BF6E-75EBA90F8B05}"/>
              </a:ext>
            </a:extLst>
          </p:cNvPr>
          <p:cNvSpPr>
            <a:spLocks noGrp="1"/>
          </p:cNvSpPr>
          <p:nvPr>
            <p:ph type="pic" sz="quarter" idx="10" hasCustomPrompt="1"/>
          </p:nvPr>
        </p:nvSpPr>
        <p:spPr>
          <a:xfrm>
            <a:off x="7994650" y="0"/>
            <a:ext cx="41976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1"/>
          <a:lstStyle>
            <a:lvl1pPr marL="0" indent="0">
              <a:buNone/>
              <a:defRPr/>
            </a:lvl1pPr>
          </a:lstStyle>
          <a:p>
            <a:r>
              <a:rPr lang="en-NO"/>
              <a:t>Bytt bilde her</a:t>
            </a:r>
          </a:p>
        </p:txBody>
      </p:sp>
      <p:sp>
        <p:nvSpPr>
          <p:cNvPr id="11" name="Picture Placeholder 10">
            <a:extLst>
              <a:ext uri="{FF2B5EF4-FFF2-40B4-BE49-F238E27FC236}">
                <a16:creationId xmlns:a16="http://schemas.microsoft.com/office/drawing/2014/main" id="{D1CD5873-4996-1740-ABB8-2DAB4C13ED9F}"/>
              </a:ext>
            </a:extLst>
          </p:cNvPr>
          <p:cNvSpPr>
            <a:spLocks noGrp="1" noChangeAspect="1"/>
          </p:cNvSpPr>
          <p:nvPr>
            <p:ph type="pic" sz="quarter" idx="11" hasCustomPrompt="1"/>
          </p:nvPr>
        </p:nvSpPr>
        <p:spPr>
          <a:xfrm>
            <a:off x="609018" y="868186"/>
            <a:ext cx="1034432" cy="1034432"/>
          </a:xfrm>
          <a:blipFill dpi="0" rotWithShape="1">
            <a:blip r:embed="rId3">
              <a:extLst>
                <a:ext uri="{96DAC541-7B7A-43D3-8B79-37D633B846F1}">
                  <asvg:svgBlip xmlns:asvg="http://schemas.microsoft.com/office/drawing/2016/SVG/main" r:embed="rId4"/>
                </a:ext>
              </a:extLst>
            </a:blip>
            <a:srcRect/>
            <a:stretch>
              <a:fillRect/>
            </a:stretch>
          </a:blipFill>
        </p:spPr>
        <p:txBody>
          <a:bodyPr anchor="ctr" anchorCtr="1">
            <a:normAutofit/>
          </a:bodyPr>
          <a:lstStyle>
            <a:lvl1pPr marL="0" indent="0">
              <a:buNone/>
              <a:defRPr sz="1200"/>
            </a:lvl1pPr>
          </a:lstStyle>
          <a:p>
            <a:r>
              <a:rPr lang="en-NO"/>
              <a:t>Endre ikon</a:t>
            </a:r>
          </a:p>
        </p:txBody>
      </p:sp>
      <p:sp>
        <p:nvSpPr>
          <p:cNvPr id="13" name="Text Placeholder 7">
            <a:extLst>
              <a:ext uri="{FF2B5EF4-FFF2-40B4-BE49-F238E27FC236}">
                <a16:creationId xmlns:a16="http://schemas.microsoft.com/office/drawing/2014/main" id="{0D82F01F-F063-EA45-B035-6CD0713F730F}"/>
              </a:ext>
            </a:extLst>
          </p:cNvPr>
          <p:cNvSpPr>
            <a:spLocks noGrp="1"/>
          </p:cNvSpPr>
          <p:nvPr>
            <p:ph type="body" sz="quarter" idx="12" hasCustomPrompt="1"/>
          </p:nvPr>
        </p:nvSpPr>
        <p:spPr>
          <a:xfrm>
            <a:off x="1883868" y="1195288"/>
            <a:ext cx="5579442" cy="577081"/>
          </a:xfrm>
        </p:spPr>
        <p:txBody>
          <a:bodyPr wrap="square" anchor="ctr">
            <a:spAutoFit/>
          </a:bodyPr>
          <a:lstStyle>
            <a:lvl1pPr marL="0" indent="0">
              <a:buNone/>
              <a:defRPr sz="3500" b="1" i="0">
                <a:solidFill>
                  <a:schemeClr val="bg1"/>
                </a:solidFill>
                <a:latin typeface="+mj-lt"/>
                <a:cs typeface="Arial" panose="020B0604020202020204" pitchFamily="34" charset="0"/>
              </a:defRPr>
            </a:lvl1pPr>
          </a:lstStyle>
          <a:p>
            <a:pPr lvl="0"/>
            <a:r>
              <a:rPr lang="en-GB" err="1"/>
              <a:t>Skriv</a:t>
            </a:r>
            <a:r>
              <a:rPr lang="en-GB"/>
              <a:t> inn </a:t>
            </a:r>
            <a:r>
              <a:rPr lang="en-GB" err="1"/>
              <a:t>tittel</a:t>
            </a:r>
            <a:r>
              <a:rPr lang="en-GB"/>
              <a:t> her</a:t>
            </a:r>
            <a:endParaRPr lang="en-NO"/>
          </a:p>
        </p:txBody>
      </p:sp>
      <p:sp>
        <p:nvSpPr>
          <p:cNvPr id="14" name="Oval 13">
            <a:extLst>
              <a:ext uri="{FF2B5EF4-FFF2-40B4-BE49-F238E27FC236}">
                <a16:creationId xmlns:a16="http://schemas.microsoft.com/office/drawing/2014/main" id="{7D8CB2F0-4732-4042-A2B6-8A025B5C7BE3}"/>
              </a:ext>
            </a:extLst>
          </p:cNvPr>
          <p:cNvSpPr/>
          <p:nvPr userDrawn="1"/>
        </p:nvSpPr>
        <p:spPr>
          <a:xfrm>
            <a:off x="609018" y="2219201"/>
            <a:ext cx="1804495" cy="180517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5" name="Oval 14">
            <a:extLst>
              <a:ext uri="{FF2B5EF4-FFF2-40B4-BE49-F238E27FC236}">
                <a16:creationId xmlns:a16="http://schemas.microsoft.com/office/drawing/2014/main" id="{9A308449-72EE-2C48-AFCD-C629C50833B0}"/>
              </a:ext>
            </a:extLst>
          </p:cNvPr>
          <p:cNvSpPr/>
          <p:nvPr userDrawn="1"/>
        </p:nvSpPr>
        <p:spPr>
          <a:xfrm>
            <a:off x="3018586" y="2219201"/>
            <a:ext cx="1804495" cy="180517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6" name="Oval 15">
            <a:extLst>
              <a:ext uri="{FF2B5EF4-FFF2-40B4-BE49-F238E27FC236}">
                <a16:creationId xmlns:a16="http://schemas.microsoft.com/office/drawing/2014/main" id="{BC028622-F57E-5F4A-9D07-7256022CF969}"/>
              </a:ext>
            </a:extLst>
          </p:cNvPr>
          <p:cNvSpPr/>
          <p:nvPr userDrawn="1"/>
        </p:nvSpPr>
        <p:spPr>
          <a:xfrm>
            <a:off x="5428154" y="2219201"/>
            <a:ext cx="1804495" cy="180517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7" name="Oval 16">
            <a:extLst>
              <a:ext uri="{FF2B5EF4-FFF2-40B4-BE49-F238E27FC236}">
                <a16:creationId xmlns:a16="http://schemas.microsoft.com/office/drawing/2014/main" id="{97E0EF21-0C8C-8345-83FF-7C3AAFE02BD8}"/>
              </a:ext>
            </a:extLst>
          </p:cNvPr>
          <p:cNvSpPr/>
          <p:nvPr userDrawn="1"/>
        </p:nvSpPr>
        <p:spPr>
          <a:xfrm>
            <a:off x="609018" y="4370649"/>
            <a:ext cx="1804495" cy="180517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8" name="Oval 17">
            <a:extLst>
              <a:ext uri="{FF2B5EF4-FFF2-40B4-BE49-F238E27FC236}">
                <a16:creationId xmlns:a16="http://schemas.microsoft.com/office/drawing/2014/main" id="{A6447940-9EE9-954D-A452-17664AC516EA}"/>
              </a:ext>
            </a:extLst>
          </p:cNvPr>
          <p:cNvSpPr/>
          <p:nvPr userDrawn="1"/>
        </p:nvSpPr>
        <p:spPr>
          <a:xfrm>
            <a:off x="3018586" y="4370649"/>
            <a:ext cx="1804495" cy="180517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9" name="Oval 18">
            <a:extLst>
              <a:ext uri="{FF2B5EF4-FFF2-40B4-BE49-F238E27FC236}">
                <a16:creationId xmlns:a16="http://schemas.microsoft.com/office/drawing/2014/main" id="{F591F3B0-F57A-9A44-BECE-4A77B0C880D4}"/>
              </a:ext>
            </a:extLst>
          </p:cNvPr>
          <p:cNvSpPr/>
          <p:nvPr userDrawn="1"/>
        </p:nvSpPr>
        <p:spPr>
          <a:xfrm>
            <a:off x="5428154" y="4370649"/>
            <a:ext cx="1804495" cy="180517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pic>
        <p:nvPicPr>
          <p:cNvPr id="20" name="Picture 19">
            <a:extLst>
              <a:ext uri="{FF2B5EF4-FFF2-40B4-BE49-F238E27FC236}">
                <a16:creationId xmlns:a16="http://schemas.microsoft.com/office/drawing/2014/main" id="{B19D76CD-65CF-BA4B-990E-0411E7BD3007}"/>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3" name="Text Placeholder 2">
            <a:extLst>
              <a:ext uri="{FF2B5EF4-FFF2-40B4-BE49-F238E27FC236}">
                <a16:creationId xmlns:a16="http://schemas.microsoft.com/office/drawing/2014/main" id="{53799CD1-9A1E-5148-A069-257F4EA98F3C}"/>
              </a:ext>
            </a:extLst>
          </p:cNvPr>
          <p:cNvSpPr>
            <a:spLocks noGrp="1"/>
          </p:cNvSpPr>
          <p:nvPr>
            <p:ph type="body" sz="quarter" idx="13" hasCustomPrompt="1"/>
          </p:nvPr>
        </p:nvSpPr>
        <p:spPr>
          <a:xfrm>
            <a:off x="609600"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1" name="Text Placeholder 2">
            <a:extLst>
              <a:ext uri="{FF2B5EF4-FFF2-40B4-BE49-F238E27FC236}">
                <a16:creationId xmlns:a16="http://schemas.microsoft.com/office/drawing/2014/main" id="{8E738891-7E09-594D-A0BC-9645B524A80D}"/>
              </a:ext>
            </a:extLst>
          </p:cNvPr>
          <p:cNvSpPr>
            <a:spLocks noGrp="1"/>
          </p:cNvSpPr>
          <p:nvPr>
            <p:ph type="body" sz="quarter" idx="14" hasCustomPrompt="1"/>
          </p:nvPr>
        </p:nvSpPr>
        <p:spPr>
          <a:xfrm>
            <a:off x="609600"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2" name="Text Placeholder 2">
            <a:extLst>
              <a:ext uri="{FF2B5EF4-FFF2-40B4-BE49-F238E27FC236}">
                <a16:creationId xmlns:a16="http://schemas.microsoft.com/office/drawing/2014/main" id="{511B516B-62AD-B245-AF53-C0F2B10CEFE7}"/>
              </a:ext>
            </a:extLst>
          </p:cNvPr>
          <p:cNvSpPr>
            <a:spLocks noGrp="1"/>
          </p:cNvSpPr>
          <p:nvPr>
            <p:ph type="body" sz="quarter" idx="15" hasCustomPrompt="1"/>
          </p:nvPr>
        </p:nvSpPr>
        <p:spPr>
          <a:xfrm>
            <a:off x="3011714"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3" name="Text Placeholder 2">
            <a:extLst>
              <a:ext uri="{FF2B5EF4-FFF2-40B4-BE49-F238E27FC236}">
                <a16:creationId xmlns:a16="http://schemas.microsoft.com/office/drawing/2014/main" id="{D2FCFDE5-57D9-C648-A0D7-00006266ED30}"/>
              </a:ext>
            </a:extLst>
          </p:cNvPr>
          <p:cNvSpPr>
            <a:spLocks noGrp="1"/>
          </p:cNvSpPr>
          <p:nvPr>
            <p:ph type="body" sz="quarter" idx="16" hasCustomPrompt="1"/>
          </p:nvPr>
        </p:nvSpPr>
        <p:spPr>
          <a:xfrm>
            <a:off x="3011714"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4" name="Text Placeholder 2">
            <a:extLst>
              <a:ext uri="{FF2B5EF4-FFF2-40B4-BE49-F238E27FC236}">
                <a16:creationId xmlns:a16="http://schemas.microsoft.com/office/drawing/2014/main" id="{0432775E-836D-6A4A-B169-98CD120C9589}"/>
              </a:ext>
            </a:extLst>
          </p:cNvPr>
          <p:cNvSpPr>
            <a:spLocks noGrp="1"/>
          </p:cNvSpPr>
          <p:nvPr>
            <p:ph type="body" sz="quarter" idx="17" hasCustomPrompt="1"/>
          </p:nvPr>
        </p:nvSpPr>
        <p:spPr>
          <a:xfrm>
            <a:off x="5428342"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5" name="Text Placeholder 2">
            <a:extLst>
              <a:ext uri="{FF2B5EF4-FFF2-40B4-BE49-F238E27FC236}">
                <a16:creationId xmlns:a16="http://schemas.microsoft.com/office/drawing/2014/main" id="{562D8A76-5EEC-3A4D-B442-F7605820229C}"/>
              </a:ext>
            </a:extLst>
          </p:cNvPr>
          <p:cNvSpPr>
            <a:spLocks noGrp="1"/>
          </p:cNvSpPr>
          <p:nvPr>
            <p:ph type="body" sz="quarter" idx="18" hasCustomPrompt="1"/>
          </p:nvPr>
        </p:nvSpPr>
        <p:spPr>
          <a:xfrm>
            <a:off x="5428342"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6" name="Text Placeholder 2">
            <a:extLst>
              <a:ext uri="{FF2B5EF4-FFF2-40B4-BE49-F238E27FC236}">
                <a16:creationId xmlns:a16="http://schemas.microsoft.com/office/drawing/2014/main" id="{6CED8D9F-6A71-D242-8E7E-044310946CD5}"/>
              </a:ext>
            </a:extLst>
          </p:cNvPr>
          <p:cNvSpPr>
            <a:spLocks noGrp="1"/>
          </p:cNvSpPr>
          <p:nvPr>
            <p:ph type="body" sz="quarter" idx="19" hasCustomPrompt="1"/>
          </p:nvPr>
        </p:nvSpPr>
        <p:spPr>
          <a:xfrm>
            <a:off x="616472"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7" name="Text Placeholder 2">
            <a:extLst>
              <a:ext uri="{FF2B5EF4-FFF2-40B4-BE49-F238E27FC236}">
                <a16:creationId xmlns:a16="http://schemas.microsoft.com/office/drawing/2014/main" id="{59E79321-495C-A54B-948D-35B878513AFE}"/>
              </a:ext>
            </a:extLst>
          </p:cNvPr>
          <p:cNvSpPr>
            <a:spLocks noGrp="1"/>
          </p:cNvSpPr>
          <p:nvPr>
            <p:ph type="body" sz="quarter" idx="20" hasCustomPrompt="1"/>
          </p:nvPr>
        </p:nvSpPr>
        <p:spPr>
          <a:xfrm>
            <a:off x="616472"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8" name="Text Placeholder 2">
            <a:extLst>
              <a:ext uri="{FF2B5EF4-FFF2-40B4-BE49-F238E27FC236}">
                <a16:creationId xmlns:a16="http://schemas.microsoft.com/office/drawing/2014/main" id="{3E5B3239-3B82-4C47-9603-710D7A995738}"/>
              </a:ext>
            </a:extLst>
          </p:cNvPr>
          <p:cNvSpPr>
            <a:spLocks noGrp="1"/>
          </p:cNvSpPr>
          <p:nvPr>
            <p:ph type="body" sz="quarter" idx="21" hasCustomPrompt="1"/>
          </p:nvPr>
        </p:nvSpPr>
        <p:spPr>
          <a:xfrm>
            <a:off x="3018586"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9" name="Text Placeholder 2">
            <a:extLst>
              <a:ext uri="{FF2B5EF4-FFF2-40B4-BE49-F238E27FC236}">
                <a16:creationId xmlns:a16="http://schemas.microsoft.com/office/drawing/2014/main" id="{24B77D07-DC28-3A4A-9B85-011D94D55B6D}"/>
              </a:ext>
            </a:extLst>
          </p:cNvPr>
          <p:cNvSpPr>
            <a:spLocks noGrp="1"/>
          </p:cNvSpPr>
          <p:nvPr>
            <p:ph type="body" sz="quarter" idx="22" hasCustomPrompt="1"/>
          </p:nvPr>
        </p:nvSpPr>
        <p:spPr>
          <a:xfrm>
            <a:off x="3018586"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0" name="Text Placeholder 2">
            <a:extLst>
              <a:ext uri="{FF2B5EF4-FFF2-40B4-BE49-F238E27FC236}">
                <a16:creationId xmlns:a16="http://schemas.microsoft.com/office/drawing/2014/main" id="{7CBDA160-D034-2E4C-9077-4D7CB888CB53}"/>
              </a:ext>
            </a:extLst>
          </p:cNvPr>
          <p:cNvSpPr>
            <a:spLocks noGrp="1"/>
          </p:cNvSpPr>
          <p:nvPr>
            <p:ph type="body" sz="quarter" idx="23" hasCustomPrompt="1"/>
          </p:nvPr>
        </p:nvSpPr>
        <p:spPr>
          <a:xfrm>
            <a:off x="5435214"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31" name="Text Placeholder 2">
            <a:extLst>
              <a:ext uri="{FF2B5EF4-FFF2-40B4-BE49-F238E27FC236}">
                <a16:creationId xmlns:a16="http://schemas.microsoft.com/office/drawing/2014/main" id="{E3B14192-E43A-E945-AB8F-4CC9F91EF363}"/>
              </a:ext>
            </a:extLst>
          </p:cNvPr>
          <p:cNvSpPr>
            <a:spLocks noGrp="1"/>
          </p:cNvSpPr>
          <p:nvPr>
            <p:ph type="body" sz="quarter" idx="24" hasCustomPrompt="1"/>
          </p:nvPr>
        </p:nvSpPr>
        <p:spPr>
          <a:xfrm>
            <a:off x="5435214"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Tree>
    <p:extLst>
      <p:ext uri="{BB962C8B-B14F-4D97-AF65-F5344CB8AC3E}">
        <p14:creationId xmlns:p14="http://schemas.microsoft.com/office/powerpoint/2010/main" val="39386727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tatistikk_2">
    <p:bg>
      <p:bgPr>
        <a:solidFill>
          <a:schemeClr val="accent6"/>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AF325AD-0993-F24E-BF6E-75EBA90F8B05}"/>
              </a:ext>
            </a:extLst>
          </p:cNvPr>
          <p:cNvSpPr>
            <a:spLocks noGrp="1"/>
          </p:cNvSpPr>
          <p:nvPr>
            <p:ph type="pic" sz="quarter" idx="10" hasCustomPrompt="1"/>
          </p:nvPr>
        </p:nvSpPr>
        <p:spPr>
          <a:xfrm>
            <a:off x="7994650" y="0"/>
            <a:ext cx="41976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1"/>
          <a:lstStyle>
            <a:lvl1pPr marL="0" indent="0">
              <a:buNone/>
              <a:defRPr/>
            </a:lvl1pPr>
          </a:lstStyle>
          <a:p>
            <a:r>
              <a:rPr lang="en-NO"/>
              <a:t>Bytt bilde her</a:t>
            </a:r>
          </a:p>
        </p:txBody>
      </p:sp>
      <p:sp>
        <p:nvSpPr>
          <p:cNvPr id="11" name="Picture Placeholder 10">
            <a:extLst>
              <a:ext uri="{FF2B5EF4-FFF2-40B4-BE49-F238E27FC236}">
                <a16:creationId xmlns:a16="http://schemas.microsoft.com/office/drawing/2014/main" id="{D1CD5873-4996-1740-ABB8-2DAB4C13ED9F}"/>
              </a:ext>
            </a:extLst>
          </p:cNvPr>
          <p:cNvSpPr>
            <a:spLocks noGrp="1" noChangeAspect="1"/>
          </p:cNvSpPr>
          <p:nvPr>
            <p:ph type="pic" sz="quarter" idx="11" hasCustomPrompt="1"/>
          </p:nvPr>
        </p:nvSpPr>
        <p:spPr>
          <a:xfrm>
            <a:off x="609018" y="868186"/>
            <a:ext cx="1034432" cy="1034432"/>
          </a:xfrm>
          <a:blipFill dpi="0" rotWithShape="1">
            <a:blip r:embed="rId3">
              <a:extLst>
                <a:ext uri="{96DAC541-7B7A-43D3-8B79-37D633B846F1}">
                  <asvg:svgBlip xmlns:asvg="http://schemas.microsoft.com/office/drawing/2016/SVG/main" r:embed="rId4"/>
                </a:ext>
              </a:extLst>
            </a:blip>
            <a:srcRect/>
            <a:stretch>
              <a:fillRect/>
            </a:stretch>
          </a:blipFill>
        </p:spPr>
        <p:txBody>
          <a:bodyPr anchor="ctr" anchorCtr="1">
            <a:normAutofit/>
          </a:bodyPr>
          <a:lstStyle>
            <a:lvl1pPr marL="0" indent="0">
              <a:buNone/>
              <a:defRPr sz="1200"/>
            </a:lvl1pPr>
          </a:lstStyle>
          <a:p>
            <a:r>
              <a:rPr lang="en-NO"/>
              <a:t>Endre ikon</a:t>
            </a:r>
          </a:p>
        </p:txBody>
      </p:sp>
      <p:sp>
        <p:nvSpPr>
          <p:cNvPr id="13" name="Text Placeholder 7">
            <a:extLst>
              <a:ext uri="{FF2B5EF4-FFF2-40B4-BE49-F238E27FC236}">
                <a16:creationId xmlns:a16="http://schemas.microsoft.com/office/drawing/2014/main" id="{0D82F01F-F063-EA45-B035-6CD0713F730F}"/>
              </a:ext>
            </a:extLst>
          </p:cNvPr>
          <p:cNvSpPr>
            <a:spLocks noGrp="1"/>
          </p:cNvSpPr>
          <p:nvPr>
            <p:ph type="body" sz="quarter" idx="12" hasCustomPrompt="1"/>
          </p:nvPr>
        </p:nvSpPr>
        <p:spPr>
          <a:xfrm>
            <a:off x="1883868" y="1195288"/>
            <a:ext cx="5579442" cy="577081"/>
          </a:xfrm>
        </p:spPr>
        <p:txBody>
          <a:bodyPr wrap="square" anchor="ctr">
            <a:spAutoFit/>
          </a:bodyPr>
          <a:lstStyle>
            <a:lvl1pPr marL="0" indent="0">
              <a:buNone/>
              <a:defRPr sz="3500" b="1" i="0">
                <a:solidFill>
                  <a:schemeClr val="bg1"/>
                </a:solidFill>
                <a:latin typeface="+mj-lt"/>
                <a:cs typeface="Arial" panose="020B0604020202020204" pitchFamily="34" charset="0"/>
              </a:defRPr>
            </a:lvl1pPr>
          </a:lstStyle>
          <a:p>
            <a:pPr lvl="0"/>
            <a:r>
              <a:rPr lang="en-GB" err="1"/>
              <a:t>Skriv</a:t>
            </a:r>
            <a:r>
              <a:rPr lang="en-GB"/>
              <a:t> inn </a:t>
            </a:r>
            <a:r>
              <a:rPr lang="en-GB" err="1"/>
              <a:t>tittel</a:t>
            </a:r>
            <a:r>
              <a:rPr lang="en-GB"/>
              <a:t> her</a:t>
            </a:r>
            <a:endParaRPr lang="en-NO"/>
          </a:p>
        </p:txBody>
      </p:sp>
      <p:sp>
        <p:nvSpPr>
          <p:cNvPr id="14" name="Oval 13">
            <a:extLst>
              <a:ext uri="{FF2B5EF4-FFF2-40B4-BE49-F238E27FC236}">
                <a16:creationId xmlns:a16="http://schemas.microsoft.com/office/drawing/2014/main" id="{7D8CB2F0-4732-4042-A2B6-8A025B5C7BE3}"/>
              </a:ext>
            </a:extLst>
          </p:cNvPr>
          <p:cNvSpPr/>
          <p:nvPr userDrawn="1"/>
        </p:nvSpPr>
        <p:spPr>
          <a:xfrm>
            <a:off x="609018"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5" name="Oval 14">
            <a:extLst>
              <a:ext uri="{FF2B5EF4-FFF2-40B4-BE49-F238E27FC236}">
                <a16:creationId xmlns:a16="http://schemas.microsoft.com/office/drawing/2014/main" id="{9A308449-72EE-2C48-AFCD-C629C50833B0}"/>
              </a:ext>
            </a:extLst>
          </p:cNvPr>
          <p:cNvSpPr/>
          <p:nvPr userDrawn="1"/>
        </p:nvSpPr>
        <p:spPr>
          <a:xfrm>
            <a:off x="3018586"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6" name="Oval 15">
            <a:extLst>
              <a:ext uri="{FF2B5EF4-FFF2-40B4-BE49-F238E27FC236}">
                <a16:creationId xmlns:a16="http://schemas.microsoft.com/office/drawing/2014/main" id="{BC028622-F57E-5F4A-9D07-7256022CF969}"/>
              </a:ext>
            </a:extLst>
          </p:cNvPr>
          <p:cNvSpPr/>
          <p:nvPr userDrawn="1"/>
        </p:nvSpPr>
        <p:spPr>
          <a:xfrm>
            <a:off x="5428154"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7" name="Oval 16">
            <a:extLst>
              <a:ext uri="{FF2B5EF4-FFF2-40B4-BE49-F238E27FC236}">
                <a16:creationId xmlns:a16="http://schemas.microsoft.com/office/drawing/2014/main" id="{97E0EF21-0C8C-8345-83FF-7C3AAFE02BD8}"/>
              </a:ext>
            </a:extLst>
          </p:cNvPr>
          <p:cNvSpPr/>
          <p:nvPr userDrawn="1"/>
        </p:nvSpPr>
        <p:spPr>
          <a:xfrm>
            <a:off x="609018"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8" name="Oval 17">
            <a:extLst>
              <a:ext uri="{FF2B5EF4-FFF2-40B4-BE49-F238E27FC236}">
                <a16:creationId xmlns:a16="http://schemas.microsoft.com/office/drawing/2014/main" id="{A6447940-9EE9-954D-A452-17664AC516EA}"/>
              </a:ext>
            </a:extLst>
          </p:cNvPr>
          <p:cNvSpPr/>
          <p:nvPr userDrawn="1"/>
        </p:nvSpPr>
        <p:spPr>
          <a:xfrm>
            <a:off x="3018586"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9" name="Oval 18">
            <a:extLst>
              <a:ext uri="{FF2B5EF4-FFF2-40B4-BE49-F238E27FC236}">
                <a16:creationId xmlns:a16="http://schemas.microsoft.com/office/drawing/2014/main" id="{F591F3B0-F57A-9A44-BECE-4A77B0C880D4}"/>
              </a:ext>
            </a:extLst>
          </p:cNvPr>
          <p:cNvSpPr/>
          <p:nvPr userDrawn="1"/>
        </p:nvSpPr>
        <p:spPr>
          <a:xfrm>
            <a:off x="5428154"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pic>
        <p:nvPicPr>
          <p:cNvPr id="20" name="Picture 19">
            <a:extLst>
              <a:ext uri="{FF2B5EF4-FFF2-40B4-BE49-F238E27FC236}">
                <a16:creationId xmlns:a16="http://schemas.microsoft.com/office/drawing/2014/main" id="{B19D76CD-65CF-BA4B-990E-0411E7BD3007}"/>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3" name="Text Placeholder 2">
            <a:extLst>
              <a:ext uri="{FF2B5EF4-FFF2-40B4-BE49-F238E27FC236}">
                <a16:creationId xmlns:a16="http://schemas.microsoft.com/office/drawing/2014/main" id="{53799CD1-9A1E-5148-A069-257F4EA98F3C}"/>
              </a:ext>
            </a:extLst>
          </p:cNvPr>
          <p:cNvSpPr>
            <a:spLocks noGrp="1"/>
          </p:cNvSpPr>
          <p:nvPr>
            <p:ph type="body" sz="quarter" idx="13" hasCustomPrompt="1"/>
          </p:nvPr>
        </p:nvSpPr>
        <p:spPr>
          <a:xfrm>
            <a:off x="609600"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1" name="Text Placeholder 2">
            <a:extLst>
              <a:ext uri="{FF2B5EF4-FFF2-40B4-BE49-F238E27FC236}">
                <a16:creationId xmlns:a16="http://schemas.microsoft.com/office/drawing/2014/main" id="{8E738891-7E09-594D-A0BC-9645B524A80D}"/>
              </a:ext>
            </a:extLst>
          </p:cNvPr>
          <p:cNvSpPr>
            <a:spLocks noGrp="1"/>
          </p:cNvSpPr>
          <p:nvPr>
            <p:ph type="body" sz="quarter" idx="14" hasCustomPrompt="1"/>
          </p:nvPr>
        </p:nvSpPr>
        <p:spPr>
          <a:xfrm>
            <a:off x="609600"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2" name="Text Placeholder 2">
            <a:extLst>
              <a:ext uri="{FF2B5EF4-FFF2-40B4-BE49-F238E27FC236}">
                <a16:creationId xmlns:a16="http://schemas.microsoft.com/office/drawing/2014/main" id="{511B516B-62AD-B245-AF53-C0F2B10CEFE7}"/>
              </a:ext>
            </a:extLst>
          </p:cNvPr>
          <p:cNvSpPr>
            <a:spLocks noGrp="1"/>
          </p:cNvSpPr>
          <p:nvPr>
            <p:ph type="body" sz="quarter" idx="15" hasCustomPrompt="1"/>
          </p:nvPr>
        </p:nvSpPr>
        <p:spPr>
          <a:xfrm>
            <a:off x="3011714"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3" name="Text Placeholder 2">
            <a:extLst>
              <a:ext uri="{FF2B5EF4-FFF2-40B4-BE49-F238E27FC236}">
                <a16:creationId xmlns:a16="http://schemas.microsoft.com/office/drawing/2014/main" id="{D2FCFDE5-57D9-C648-A0D7-00006266ED30}"/>
              </a:ext>
            </a:extLst>
          </p:cNvPr>
          <p:cNvSpPr>
            <a:spLocks noGrp="1"/>
          </p:cNvSpPr>
          <p:nvPr>
            <p:ph type="body" sz="quarter" idx="16" hasCustomPrompt="1"/>
          </p:nvPr>
        </p:nvSpPr>
        <p:spPr>
          <a:xfrm>
            <a:off x="3011714"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4" name="Text Placeholder 2">
            <a:extLst>
              <a:ext uri="{FF2B5EF4-FFF2-40B4-BE49-F238E27FC236}">
                <a16:creationId xmlns:a16="http://schemas.microsoft.com/office/drawing/2014/main" id="{0432775E-836D-6A4A-B169-98CD120C9589}"/>
              </a:ext>
            </a:extLst>
          </p:cNvPr>
          <p:cNvSpPr>
            <a:spLocks noGrp="1"/>
          </p:cNvSpPr>
          <p:nvPr>
            <p:ph type="body" sz="quarter" idx="17" hasCustomPrompt="1"/>
          </p:nvPr>
        </p:nvSpPr>
        <p:spPr>
          <a:xfrm>
            <a:off x="5428342"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5" name="Text Placeholder 2">
            <a:extLst>
              <a:ext uri="{FF2B5EF4-FFF2-40B4-BE49-F238E27FC236}">
                <a16:creationId xmlns:a16="http://schemas.microsoft.com/office/drawing/2014/main" id="{562D8A76-5EEC-3A4D-B442-F7605820229C}"/>
              </a:ext>
            </a:extLst>
          </p:cNvPr>
          <p:cNvSpPr>
            <a:spLocks noGrp="1"/>
          </p:cNvSpPr>
          <p:nvPr>
            <p:ph type="body" sz="quarter" idx="18" hasCustomPrompt="1"/>
          </p:nvPr>
        </p:nvSpPr>
        <p:spPr>
          <a:xfrm>
            <a:off x="5428342"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6" name="Text Placeholder 2">
            <a:extLst>
              <a:ext uri="{FF2B5EF4-FFF2-40B4-BE49-F238E27FC236}">
                <a16:creationId xmlns:a16="http://schemas.microsoft.com/office/drawing/2014/main" id="{6CED8D9F-6A71-D242-8E7E-044310946CD5}"/>
              </a:ext>
            </a:extLst>
          </p:cNvPr>
          <p:cNvSpPr>
            <a:spLocks noGrp="1"/>
          </p:cNvSpPr>
          <p:nvPr>
            <p:ph type="body" sz="quarter" idx="19" hasCustomPrompt="1"/>
          </p:nvPr>
        </p:nvSpPr>
        <p:spPr>
          <a:xfrm>
            <a:off x="616472"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7" name="Text Placeholder 2">
            <a:extLst>
              <a:ext uri="{FF2B5EF4-FFF2-40B4-BE49-F238E27FC236}">
                <a16:creationId xmlns:a16="http://schemas.microsoft.com/office/drawing/2014/main" id="{59E79321-495C-A54B-948D-35B878513AFE}"/>
              </a:ext>
            </a:extLst>
          </p:cNvPr>
          <p:cNvSpPr>
            <a:spLocks noGrp="1"/>
          </p:cNvSpPr>
          <p:nvPr>
            <p:ph type="body" sz="quarter" idx="20" hasCustomPrompt="1"/>
          </p:nvPr>
        </p:nvSpPr>
        <p:spPr>
          <a:xfrm>
            <a:off x="616472"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8" name="Text Placeholder 2">
            <a:extLst>
              <a:ext uri="{FF2B5EF4-FFF2-40B4-BE49-F238E27FC236}">
                <a16:creationId xmlns:a16="http://schemas.microsoft.com/office/drawing/2014/main" id="{3E5B3239-3B82-4C47-9603-710D7A995738}"/>
              </a:ext>
            </a:extLst>
          </p:cNvPr>
          <p:cNvSpPr>
            <a:spLocks noGrp="1"/>
          </p:cNvSpPr>
          <p:nvPr>
            <p:ph type="body" sz="quarter" idx="21" hasCustomPrompt="1"/>
          </p:nvPr>
        </p:nvSpPr>
        <p:spPr>
          <a:xfrm>
            <a:off x="3018586"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9" name="Text Placeholder 2">
            <a:extLst>
              <a:ext uri="{FF2B5EF4-FFF2-40B4-BE49-F238E27FC236}">
                <a16:creationId xmlns:a16="http://schemas.microsoft.com/office/drawing/2014/main" id="{24B77D07-DC28-3A4A-9B85-011D94D55B6D}"/>
              </a:ext>
            </a:extLst>
          </p:cNvPr>
          <p:cNvSpPr>
            <a:spLocks noGrp="1"/>
          </p:cNvSpPr>
          <p:nvPr>
            <p:ph type="body" sz="quarter" idx="22" hasCustomPrompt="1"/>
          </p:nvPr>
        </p:nvSpPr>
        <p:spPr>
          <a:xfrm>
            <a:off x="3018586"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0" name="Text Placeholder 2">
            <a:extLst>
              <a:ext uri="{FF2B5EF4-FFF2-40B4-BE49-F238E27FC236}">
                <a16:creationId xmlns:a16="http://schemas.microsoft.com/office/drawing/2014/main" id="{7CBDA160-D034-2E4C-9077-4D7CB888CB53}"/>
              </a:ext>
            </a:extLst>
          </p:cNvPr>
          <p:cNvSpPr>
            <a:spLocks noGrp="1"/>
          </p:cNvSpPr>
          <p:nvPr>
            <p:ph type="body" sz="quarter" idx="23" hasCustomPrompt="1"/>
          </p:nvPr>
        </p:nvSpPr>
        <p:spPr>
          <a:xfrm>
            <a:off x="5435214"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31" name="Text Placeholder 2">
            <a:extLst>
              <a:ext uri="{FF2B5EF4-FFF2-40B4-BE49-F238E27FC236}">
                <a16:creationId xmlns:a16="http://schemas.microsoft.com/office/drawing/2014/main" id="{E3B14192-E43A-E945-AB8F-4CC9F91EF363}"/>
              </a:ext>
            </a:extLst>
          </p:cNvPr>
          <p:cNvSpPr>
            <a:spLocks noGrp="1"/>
          </p:cNvSpPr>
          <p:nvPr>
            <p:ph type="body" sz="quarter" idx="24" hasCustomPrompt="1"/>
          </p:nvPr>
        </p:nvSpPr>
        <p:spPr>
          <a:xfrm>
            <a:off x="5435214"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Tree>
    <p:extLst>
      <p:ext uri="{BB962C8B-B14F-4D97-AF65-F5344CB8AC3E}">
        <p14:creationId xmlns:p14="http://schemas.microsoft.com/office/powerpoint/2010/main" val="35513793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tatistikk_3">
    <p:bg>
      <p:bgPr>
        <a:solidFill>
          <a:schemeClr val="accent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D1CD5873-4996-1740-ABB8-2DAB4C13ED9F}"/>
              </a:ext>
            </a:extLst>
          </p:cNvPr>
          <p:cNvSpPr>
            <a:spLocks noGrp="1" noChangeAspect="1"/>
          </p:cNvSpPr>
          <p:nvPr>
            <p:ph type="pic" sz="quarter" idx="11" hasCustomPrompt="1"/>
          </p:nvPr>
        </p:nvSpPr>
        <p:spPr>
          <a:xfrm>
            <a:off x="609018" y="868186"/>
            <a:ext cx="1034432" cy="1034432"/>
          </a:xfrm>
          <a:blipFill dpi="0" rotWithShape="1">
            <a:blip r:embed="rId2">
              <a:extLst>
                <a:ext uri="{96DAC541-7B7A-43D3-8B79-37D633B846F1}">
                  <asvg:svgBlip xmlns:asvg="http://schemas.microsoft.com/office/drawing/2016/SVG/main" r:embed="rId3"/>
                </a:ext>
              </a:extLst>
            </a:blip>
            <a:srcRect/>
            <a:stretch>
              <a:fillRect/>
            </a:stretch>
          </a:blipFill>
        </p:spPr>
        <p:txBody>
          <a:bodyPr anchor="ctr" anchorCtr="1">
            <a:normAutofit/>
          </a:bodyPr>
          <a:lstStyle>
            <a:lvl1pPr marL="0" indent="0">
              <a:buNone/>
              <a:defRPr sz="1200"/>
            </a:lvl1pPr>
          </a:lstStyle>
          <a:p>
            <a:r>
              <a:rPr lang="en-NO"/>
              <a:t>Endre ikon</a:t>
            </a:r>
          </a:p>
        </p:txBody>
      </p:sp>
      <p:sp>
        <p:nvSpPr>
          <p:cNvPr id="13" name="Text Placeholder 7">
            <a:extLst>
              <a:ext uri="{FF2B5EF4-FFF2-40B4-BE49-F238E27FC236}">
                <a16:creationId xmlns:a16="http://schemas.microsoft.com/office/drawing/2014/main" id="{0D82F01F-F063-EA45-B035-6CD0713F730F}"/>
              </a:ext>
            </a:extLst>
          </p:cNvPr>
          <p:cNvSpPr>
            <a:spLocks noGrp="1"/>
          </p:cNvSpPr>
          <p:nvPr>
            <p:ph type="body" sz="quarter" idx="12" hasCustomPrompt="1"/>
          </p:nvPr>
        </p:nvSpPr>
        <p:spPr>
          <a:xfrm>
            <a:off x="1883868" y="1195288"/>
            <a:ext cx="5579442" cy="577081"/>
          </a:xfrm>
        </p:spPr>
        <p:txBody>
          <a:bodyPr wrap="square" anchor="ctr">
            <a:spAutoFit/>
          </a:bodyPr>
          <a:lstStyle>
            <a:lvl1pPr marL="0" indent="0">
              <a:buNone/>
              <a:defRPr sz="3500" b="1" i="0">
                <a:solidFill>
                  <a:schemeClr val="bg1"/>
                </a:solidFill>
                <a:latin typeface="+mj-lt"/>
                <a:cs typeface="Arial" panose="020B0604020202020204" pitchFamily="34" charset="0"/>
              </a:defRPr>
            </a:lvl1pPr>
          </a:lstStyle>
          <a:p>
            <a:pPr lvl="0"/>
            <a:r>
              <a:rPr lang="en-GB" err="1"/>
              <a:t>Skriv</a:t>
            </a:r>
            <a:r>
              <a:rPr lang="en-GB"/>
              <a:t> inn </a:t>
            </a:r>
            <a:r>
              <a:rPr lang="en-GB" err="1"/>
              <a:t>tittel</a:t>
            </a:r>
            <a:r>
              <a:rPr lang="en-GB"/>
              <a:t> her</a:t>
            </a:r>
            <a:endParaRPr lang="en-NO"/>
          </a:p>
        </p:txBody>
      </p:sp>
      <p:sp>
        <p:nvSpPr>
          <p:cNvPr id="14" name="Oval 13">
            <a:extLst>
              <a:ext uri="{FF2B5EF4-FFF2-40B4-BE49-F238E27FC236}">
                <a16:creationId xmlns:a16="http://schemas.microsoft.com/office/drawing/2014/main" id="{7D8CB2F0-4732-4042-A2B6-8A025B5C7BE3}"/>
              </a:ext>
            </a:extLst>
          </p:cNvPr>
          <p:cNvSpPr/>
          <p:nvPr userDrawn="1"/>
        </p:nvSpPr>
        <p:spPr>
          <a:xfrm>
            <a:off x="609018"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5" name="Oval 14">
            <a:extLst>
              <a:ext uri="{FF2B5EF4-FFF2-40B4-BE49-F238E27FC236}">
                <a16:creationId xmlns:a16="http://schemas.microsoft.com/office/drawing/2014/main" id="{9A308449-72EE-2C48-AFCD-C629C50833B0}"/>
              </a:ext>
            </a:extLst>
          </p:cNvPr>
          <p:cNvSpPr/>
          <p:nvPr userDrawn="1"/>
        </p:nvSpPr>
        <p:spPr>
          <a:xfrm>
            <a:off x="3018586"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6" name="Oval 15">
            <a:extLst>
              <a:ext uri="{FF2B5EF4-FFF2-40B4-BE49-F238E27FC236}">
                <a16:creationId xmlns:a16="http://schemas.microsoft.com/office/drawing/2014/main" id="{BC028622-F57E-5F4A-9D07-7256022CF969}"/>
              </a:ext>
            </a:extLst>
          </p:cNvPr>
          <p:cNvSpPr/>
          <p:nvPr userDrawn="1"/>
        </p:nvSpPr>
        <p:spPr>
          <a:xfrm>
            <a:off x="5428154"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7" name="Oval 16">
            <a:extLst>
              <a:ext uri="{FF2B5EF4-FFF2-40B4-BE49-F238E27FC236}">
                <a16:creationId xmlns:a16="http://schemas.microsoft.com/office/drawing/2014/main" id="{97E0EF21-0C8C-8345-83FF-7C3AAFE02BD8}"/>
              </a:ext>
            </a:extLst>
          </p:cNvPr>
          <p:cNvSpPr/>
          <p:nvPr userDrawn="1"/>
        </p:nvSpPr>
        <p:spPr>
          <a:xfrm>
            <a:off x="609018"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8" name="Oval 17">
            <a:extLst>
              <a:ext uri="{FF2B5EF4-FFF2-40B4-BE49-F238E27FC236}">
                <a16:creationId xmlns:a16="http://schemas.microsoft.com/office/drawing/2014/main" id="{A6447940-9EE9-954D-A452-17664AC516EA}"/>
              </a:ext>
            </a:extLst>
          </p:cNvPr>
          <p:cNvSpPr/>
          <p:nvPr userDrawn="1"/>
        </p:nvSpPr>
        <p:spPr>
          <a:xfrm>
            <a:off x="3018586"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9" name="Oval 18">
            <a:extLst>
              <a:ext uri="{FF2B5EF4-FFF2-40B4-BE49-F238E27FC236}">
                <a16:creationId xmlns:a16="http://schemas.microsoft.com/office/drawing/2014/main" id="{F591F3B0-F57A-9A44-BECE-4A77B0C880D4}"/>
              </a:ext>
            </a:extLst>
          </p:cNvPr>
          <p:cNvSpPr/>
          <p:nvPr userDrawn="1"/>
        </p:nvSpPr>
        <p:spPr>
          <a:xfrm>
            <a:off x="5428154"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pic>
        <p:nvPicPr>
          <p:cNvPr id="20" name="Picture 19">
            <a:extLst>
              <a:ext uri="{FF2B5EF4-FFF2-40B4-BE49-F238E27FC236}">
                <a16:creationId xmlns:a16="http://schemas.microsoft.com/office/drawing/2014/main" id="{B19D76CD-65CF-BA4B-990E-0411E7BD300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3" name="Text Placeholder 2">
            <a:extLst>
              <a:ext uri="{FF2B5EF4-FFF2-40B4-BE49-F238E27FC236}">
                <a16:creationId xmlns:a16="http://schemas.microsoft.com/office/drawing/2014/main" id="{53799CD1-9A1E-5148-A069-257F4EA98F3C}"/>
              </a:ext>
            </a:extLst>
          </p:cNvPr>
          <p:cNvSpPr>
            <a:spLocks noGrp="1"/>
          </p:cNvSpPr>
          <p:nvPr>
            <p:ph type="body" sz="quarter" idx="13" hasCustomPrompt="1"/>
          </p:nvPr>
        </p:nvSpPr>
        <p:spPr>
          <a:xfrm>
            <a:off x="609600"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1" name="Text Placeholder 2">
            <a:extLst>
              <a:ext uri="{FF2B5EF4-FFF2-40B4-BE49-F238E27FC236}">
                <a16:creationId xmlns:a16="http://schemas.microsoft.com/office/drawing/2014/main" id="{8E738891-7E09-594D-A0BC-9645B524A80D}"/>
              </a:ext>
            </a:extLst>
          </p:cNvPr>
          <p:cNvSpPr>
            <a:spLocks noGrp="1"/>
          </p:cNvSpPr>
          <p:nvPr>
            <p:ph type="body" sz="quarter" idx="14" hasCustomPrompt="1"/>
          </p:nvPr>
        </p:nvSpPr>
        <p:spPr>
          <a:xfrm>
            <a:off x="609600"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2" name="Text Placeholder 2">
            <a:extLst>
              <a:ext uri="{FF2B5EF4-FFF2-40B4-BE49-F238E27FC236}">
                <a16:creationId xmlns:a16="http://schemas.microsoft.com/office/drawing/2014/main" id="{511B516B-62AD-B245-AF53-C0F2B10CEFE7}"/>
              </a:ext>
            </a:extLst>
          </p:cNvPr>
          <p:cNvSpPr>
            <a:spLocks noGrp="1"/>
          </p:cNvSpPr>
          <p:nvPr>
            <p:ph type="body" sz="quarter" idx="15" hasCustomPrompt="1"/>
          </p:nvPr>
        </p:nvSpPr>
        <p:spPr>
          <a:xfrm>
            <a:off x="3011714"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3" name="Text Placeholder 2">
            <a:extLst>
              <a:ext uri="{FF2B5EF4-FFF2-40B4-BE49-F238E27FC236}">
                <a16:creationId xmlns:a16="http://schemas.microsoft.com/office/drawing/2014/main" id="{D2FCFDE5-57D9-C648-A0D7-00006266ED30}"/>
              </a:ext>
            </a:extLst>
          </p:cNvPr>
          <p:cNvSpPr>
            <a:spLocks noGrp="1"/>
          </p:cNvSpPr>
          <p:nvPr>
            <p:ph type="body" sz="quarter" idx="16" hasCustomPrompt="1"/>
          </p:nvPr>
        </p:nvSpPr>
        <p:spPr>
          <a:xfrm>
            <a:off x="3011714"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4" name="Text Placeholder 2">
            <a:extLst>
              <a:ext uri="{FF2B5EF4-FFF2-40B4-BE49-F238E27FC236}">
                <a16:creationId xmlns:a16="http://schemas.microsoft.com/office/drawing/2014/main" id="{0432775E-836D-6A4A-B169-98CD120C9589}"/>
              </a:ext>
            </a:extLst>
          </p:cNvPr>
          <p:cNvSpPr>
            <a:spLocks noGrp="1"/>
          </p:cNvSpPr>
          <p:nvPr>
            <p:ph type="body" sz="quarter" idx="17" hasCustomPrompt="1"/>
          </p:nvPr>
        </p:nvSpPr>
        <p:spPr>
          <a:xfrm>
            <a:off x="5428342"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5" name="Text Placeholder 2">
            <a:extLst>
              <a:ext uri="{FF2B5EF4-FFF2-40B4-BE49-F238E27FC236}">
                <a16:creationId xmlns:a16="http://schemas.microsoft.com/office/drawing/2014/main" id="{562D8A76-5EEC-3A4D-B442-F7605820229C}"/>
              </a:ext>
            </a:extLst>
          </p:cNvPr>
          <p:cNvSpPr>
            <a:spLocks noGrp="1"/>
          </p:cNvSpPr>
          <p:nvPr>
            <p:ph type="body" sz="quarter" idx="18" hasCustomPrompt="1"/>
          </p:nvPr>
        </p:nvSpPr>
        <p:spPr>
          <a:xfrm>
            <a:off x="5428342"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6" name="Text Placeholder 2">
            <a:extLst>
              <a:ext uri="{FF2B5EF4-FFF2-40B4-BE49-F238E27FC236}">
                <a16:creationId xmlns:a16="http://schemas.microsoft.com/office/drawing/2014/main" id="{6CED8D9F-6A71-D242-8E7E-044310946CD5}"/>
              </a:ext>
            </a:extLst>
          </p:cNvPr>
          <p:cNvSpPr>
            <a:spLocks noGrp="1"/>
          </p:cNvSpPr>
          <p:nvPr>
            <p:ph type="body" sz="quarter" idx="19" hasCustomPrompt="1"/>
          </p:nvPr>
        </p:nvSpPr>
        <p:spPr>
          <a:xfrm>
            <a:off x="616472"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7" name="Text Placeholder 2">
            <a:extLst>
              <a:ext uri="{FF2B5EF4-FFF2-40B4-BE49-F238E27FC236}">
                <a16:creationId xmlns:a16="http://schemas.microsoft.com/office/drawing/2014/main" id="{59E79321-495C-A54B-948D-35B878513AFE}"/>
              </a:ext>
            </a:extLst>
          </p:cNvPr>
          <p:cNvSpPr>
            <a:spLocks noGrp="1"/>
          </p:cNvSpPr>
          <p:nvPr>
            <p:ph type="body" sz="quarter" idx="20" hasCustomPrompt="1"/>
          </p:nvPr>
        </p:nvSpPr>
        <p:spPr>
          <a:xfrm>
            <a:off x="616472"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8" name="Text Placeholder 2">
            <a:extLst>
              <a:ext uri="{FF2B5EF4-FFF2-40B4-BE49-F238E27FC236}">
                <a16:creationId xmlns:a16="http://schemas.microsoft.com/office/drawing/2014/main" id="{3E5B3239-3B82-4C47-9603-710D7A995738}"/>
              </a:ext>
            </a:extLst>
          </p:cNvPr>
          <p:cNvSpPr>
            <a:spLocks noGrp="1"/>
          </p:cNvSpPr>
          <p:nvPr>
            <p:ph type="body" sz="quarter" idx="21" hasCustomPrompt="1"/>
          </p:nvPr>
        </p:nvSpPr>
        <p:spPr>
          <a:xfrm>
            <a:off x="3018586"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9" name="Text Placeholder 2">
            <a:extLst>
              <a:ext uri="{FF2B5EF4-FFF2-40B4-BE49-F238E27FC236}">
                <a16:creationId xmlns:a16="http://schemas.microsoft.com/office/drawing/2014/main" id="{24B77D07-DC28-3A4A-9B85-011D94D55B6D}"/>
              </a:ext>
            </a:extLst>
          </p:cNvPr>
          <p:cNvSpPr>
            <a:spLocks noGrp="1"/>
          </p:cNvSpPr>
          <p:nvPr>
            <p:ph type="body" sz="quarter" idx="22" hasCustomPrompt="1"/>
          </p:nvPr>
        </p:nvSpPr>
        <p:spPr>
          <a:xfrm>
            <a:off x="3018586"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0" name="Text Placeholder 2">
            <a:extLst>
              <a:ext uri="{FF2B5EF4-FFF2-40B4-BE49-F238E27FC236}">
                <a16:creationId xmlns:a16="http://schemas.microsoft.com/office/drawing/2014/main" id="{7CBDA160-D034-2E4C-9077-4D7CB888CB53}"/>
              </a:ext>
            </a:extLst>
          </p:cNvPr>
          <p:cNvSpPr>
            <a:spLocks noGrp="1"/>
          </p:cNvSpPr>
          <p:nvPr>
            <p:ph type="body" sz="quarter" idx="23" hasCustomPrompt="1"/>
          </p:nvPr>
        </p:nvSpPr>
        <p:spPr>
          <a:xfrm>
            <a:off x="5435214"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31" name="Text Placeholder 2">
            <a:extLst>
              <a:ext uri="{FF2B5EF4-FFF2-40B4-BE49-F238E27FC236}">
                <a16:creationId xmlns:a16="http://schemas.microsoft.com/office/drawing/2014/main" id="{E3B14192-E43A-E945-AB8F-4CC9F91EF363}"/>
              </a:ext>
            </a:extLst>
          </p:cNvPr>
          <p:cNvSpPr>
            <a:spLocks noGrp="1"/>
          </p:cNvSpPr>
          <p:nvPr>
            <p:ph type="body" sz="quarter" idx="24" hasCustomPrompt="1"/>
          </p:nvPr>
        </p:nvSpPr>
        <p:spPr>
          <a:xfrm>
            <a:off x="5435214"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2" name="Picture Placeholder 5">
            <a:extLst>
              <a:ext uri="{FF2B5EF4-FFF2-40B4-BE49-F238E27FC236}">
                <a16:creationId xmlns:a16="http://schemas.microsoft.com/office/drawing/2014/main" id="{04249899-2CB2-D048-914B-14CCA0A37DD2}"/>
              </a:ext>
            </a:extLst>
          </p:cNvPr>
          <p:cNvSpPr>
            <a:spLocks noGrp="1"/>
          </p:cNvSpPr>
          <p:nvPr>
            <p:ph type="pic" sz="quarter" idx="10" hasCustomPrompt="1"/>
          </p:nvPr>
        </p:nvSpPr>
        <p:spPr>
          <a:xfrm>
            <a:off x="7994400" y="0"/>
            <a:ext cx="4197600" cy="6858000"/>
          </a:xfrm>
          <a:blipFill dpi="0" rotWithShape="1">
            <a:blip r:embed="rId5" cstate="screen">
              <a:extLst>
                <a:ext uri="{28A0092B-C50C-407E-A947-70E740481C1C}">
                  <a14:useLocalDpi xmlns:a14="http://schemas.microsoft.com/office/drawing/2010/main"/>
                </a:ext>
              </a:extLst>
            </a:blip>
            <a:srcRect/>
            <a:stretch>
              <a:fillRect/>
            </a:stretch>
          </a:blipFill>
        </p:spPr>
        <p:txBody>
          <a:bodyPr anchor="ctr" anchorCtr="1"/>
          <a:lstStyle>
            <a:lvl1pPr marL="0" indent="0">
              <a:buNone/>
              <a:defRPr/>
            </a:lvl1pPr>
          </a:lstStyle>
          <a:p>
            <a:r>
              <a:rPr lang="en-NO"/>
              <a:t>Bytt bilde her</a:t>
            </a:r>
          </a:p>
        </p:txBody>
      </p:sp>
    </p:spTree>
    <p:extLst>
      <p:ext uri="{BB962C8B-B14F-4D97-AF65-F5344CB8AC3E}">
        <p14:creationId xmlns:p14="http://schemas.microsoft.com/office/powerpoint/2010/main" val="34143683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tatistikk_4">
    <p:bg>
      <p:bgPr>
        <a:blipFill dpi="0" rotWithShape="1">
          <a:blip r:embed="rId2" cstate="print">
            <a:lum/>
            <a:extLst>
              <a:ext uri="{28A0092B-C50C-407E-A947-70E740481C1C}">
                <a14:useLocalDpi xmlns:a14="http://schemas.microsoft.com/office/drawing/2010/main"/>
              </a:ext>
            </a:extLst>
          </a:blip>
          <a:srcRect/>
          <a:stretch>
            <a:fillRect b="1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737FB1-1FC7-EB47-B83B-F6B2A49C9DF6}"/>
              </a:ext>
            </a:extLst>
          </p:cNvPr>
          <p:cNvSpPr/>
          <p:nvPr userDrawn="1"/>
        </p:nvSpPr>
        <p:spPr>
          <a:xfrm>
            <a:off x="0" y="4773478"/>
            <a:ext cx="12192000" cy="2084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4" name="Oval 13">
            <a:extLst>
              <a:ext uri="{FF2B5EF4-FFF2-40B4-BE49-F238E27FC236}">
                <a16:creationId xmlns:a16="http://schemas.microsoft.com/office/drawing/2014/main" id="{7D8CB2F0-4732-4042-A2B6-8A025B5C7BE3}"/>
              </a:ext>
            </a:extLst>
          </p:cNvPr>
          <p:cNvSpPr/>
          <p:nvPr userDrawn="1"/>
        </p:nvSpPr>
        <p:spPr>
          <a:xfrm>
            <a:off x="427591" y="5087257"/>
            <a:ext cx="1534598" cy="153518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 name="Text Placeholder 2">
            <a:extLst>
              <a:ext uri="{FF2B5EF4-FFF2-40B4-BE49-F238E27FC236}">
                <a16:creationId xmlns:a16="http://schemas.microsoft.com/office/drawing/2014/main" id="{53799CD1-9A1E-5148-A069-257F4EA98F3C}"/>
              </a:ext>
            </a:extLst>
          </p:cNvPr>
          <p:cNvSpPr>
            <a:spLocks noGrp="1"/>
          </p:cNvSpPr>
          <p:nvPr>
            <p:ph type="body" sz="quarter" idx="13" hasCustomPrompt="1"/>
          </p:nvPr>
        </p:nvSpPr>
        <p:spPr>
          <a:xfrm>
            <a:off x="428172" y="5538909"/>
            <a:ext cx="1533667" cy="410418"/>
          </a:xfrm>
        </p:spPr>
        <p:txBody>
          <a:bodyPr>
            <a:noAutofit/>
          </a:bodyPr>
          <a:lstStyle>
            <a:lvl1pPr marL="0" indent="0" algn="ctr">
              <a:buNone/>
              <a:defRPr sz="2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1" name="Text Placeholder 2">
            <a:extLst>
              <a:ext uri="{FF2B5EF4-FFF2-40B4-BE49-F238E27FC236}">
                <a16:creationId xmlns:a16="http://schemas.microsoft.com/office/drawing/2014/main" id="{8E738891-7E09-594D-A0BC-9645B524A80D}"/>
              </a:ext>
            </a:extLst>
          </p:cNvPr>
          <p:cNvSpPr>
            <a:spLocks noGrp="1"/>
          </p:cNvSpPr>
          <p:nvPr>
            <p:ph type="body" sz="quarter" idx="14" hasCustomPrompt="1"/>
          </p:nvPr>
        </p:nvSpPr>
        <p:spPr>
          <a:xfrm>
            <a:off x="411073" y="5981597"/>
            <a:ext cx="1533667" cy="410418"/>
          </a:xfrm>
        </p:spPr>
        <p:txBody>
          <a:bodyPr>
            <a:noAutofit/>
          </a:bodyPr>
          <a:lstStyle>
            <a:lvl1pPr marL="0" indent="0" algn="ctr">
              <a:buNone/>
              <a:defRPr sz="1100" b="0"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pic>
        <p:nvPicPr>
          <p:cNvPr id="32" name="Picture 31" descr="Logo&#10;&#10;Description automatically generated with medium confidence">
            <a:extLst>
              <a:ext uri="{FF2B5EF4-FFF2-40B4-BE49-F238E27FC236}">
                <a16:creationId xmlns:a16="http://schemas.microsoft.com/office/drawing/2014/main" id="{0451E84D-A65C-3648-BFCF-40530F55F55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
        <p:nvSpPr>
          <p:cNvPr id="36" name="Oval 35">
            <a:extLst>
              <a:ext uri="{FF2B5EF4-FFF2-40B4-BE49-F238E27FC236}">
                <a16:creationId xmlns:a16="http://schemas.microsoft.com/office/drawing/2014/main" id="{9F295B81-ED1A-804E-8C82-768DED6C4B14}"/>
              </a:ext>
            </a:extLst>
          </p:cNvPr>
          <p:cNvSpPr/>
          <p:nvPr userDrawn="1"/>
        </p:nvSpPr>
        <p:spPr>
          <a:xfrm>
            <a:off x="2407339" y="5087257"/>
            <a:ext cx="1534598" cy="153518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7" name="Text Placeholder 2">
            <a:extLst>
              <a:ext uri="{FF2B5EF4-FFF2-40B4-BE49-F238E27FC236}">
                <a16:creationId xmlns:a16="http://schemas.microsoft.com/office/drawing/2014/main" id="{788D68D5-D793-C345-B5BE-8912A02BEBFC}"/>
              </a:ext>
            </a:extLst>
          </p:cNvPr>
          <p:cNvSpPr>
            <a:spLocks noGrp="1"/>
          </p:cNvSpPr>
          <p:nvPr>
            <p:ph type="body" sz="quarter" idx="15" hasCustomPrompt="1"/>
          </p:nvPr>
        </p:nvSpPr>
        <p:spPr>
          <a:xfrm>
            <a:off x="2389982" y="5538909"/>
            <a:ext cx="1533667" cy="410418"/>
          </a:xfrm>
        </p:spPr>
        <p:txBody>
          <a:bodyPr>
            <a:noAutofit/>
          </a:bodyPr>
          <a:lstStyle>
            <a:lvl1pPr marL="0" indent="0" algn="ctr">
              <a:buNone/>
              <a:defRPr sz="2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38" name="Text Placeholder 2">
            <a:extLst>
              <a:ext uri="{FF2B5EF4-FFF2-40B4-BE49-F238E27FC236}">
                <a16:creationId xmlns:a16="http://schemas.microsoft.com/office/drawing/2014/main" id="{B0D09570-1ABE-504A-81FC-B0320B35600E}"/>
              </a:ext>
            </a:extLst>
          </p:cNvPr>
          <p:cNvSpPr>
            <a:spLocks noGrp="1"/>
          </p:cNvSpPr>
          <p:nvPr>
            <p:ph type="body" sz="quarter" idx="16" hasCustomPrompt="1"/>
          </p:nvPr>
        </p:nvSpPr>
        <p:spPr>
          <a:xfrm>
            <a:off x="2389892" y="5981597"/>
            <a:ext cx="1533667" cy="410418"/>
          </a:xfrm>
        </p:spPr>
        <p:txBody>
          <a:bodyPr>
            <a:noAutofit/>
          </a:bodyPr>
          <a:lstStyle>
            <a:lvl1pPr marL="0" indent="0" algn="ctr">
              <a:buNone/>
              <a:defRPr sz="1100" b="0"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9" name="Oval 38">
            <a:extLst>
              <a:ext uri="{FF2B5EF4-FFF2-40B4-BE49-F238E27FC236}">
                <a16:creationId xmlns:a16="http://schemas.microsoft.com/office/drawing/2014/main" id="{430F9DCE-6641-8942-A490-FB3EA5D693F6}"/>
              </a:ext>
            </a:extLst>
          </p:cNvPr>
          <p:cNvSpPr/>
          <p:nvPr userDrawn="1"/>
        </p:nvSpPr>
        <p:spPr>
          <a:xfrm>
            <a:off x="4387087" y="5087257"/>
            <a:ext cx="1534598" cy="153518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0" name="Text Placeholder 2">
            <a:extLst>
              <a:ext uri="{FF2B5EF4-FFF2-40B4-BE49-F238E27FC236}">
                <a16:creationId xmlns:a16="http://schemas.microsoft.com/office/drawing/2014/main" id="{6F76BDD4-680A-8546-AB0D-7156FB17DDF1}"/>
              </a:ext>
            </a:extLst>
          </p:cNvPr>
          <p:cNvSpPr>
            <a:spLocks noGrp="1"/>
          </p:cNvSpPr>
          <p:nvPr>
            <p:ph type="body" sz="quarter" idx="17" hasCustomPrompt="1"/>
          </p:nvPr>
        </p:nvSpPr>
        <p:spPr>
          <a:xfrm>
            <a:off x="4388016" y="5538909"/>
            <a:ext cx="1533667" cy="410418"/>
          </a:xfrm>
        </p:spPr>
        <p:txBody>
          <a:bodyPr>
            <a:noAutofit/>
          </a:bodyPr>
          <a:lstStyle>
            <a:lvl1pPr marL="0" indent="0" algn="ctr">
              <a:buNone/>
              <a:defRPr sz="2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41" name="Text Placeholder 2">
            <a:extLst>
              <a:ext uri="{FF2B5EF4-FFF2-40B4-BE49-F238E27FC236}">
                <a16:creationId xmlns:a16="http://schemas.microsoft.com/office/drawing/2014/main" id="{521A0282-2E74-A844-A707-54C828E28AD6}"/>
              </a:ext>
            </a:extLst>
          </p:cNvPr>
          <p:cNvSpPr>
            <a:spLocks noGrp="1"/>
          </p:cNvSpPr>
          <p:nvPr>
            <p:ph type="body" sz="quarter" idx="18" hasCustomPrompt="1"/>
          </p:nvPr>
        </p:nvSpPr>
        <p:spPr>
          <a:xfrm>
            <a:off x="4405115" y="5981597"/>
            <a:ext cx="1533667" cy="410418"/>
          </a:xfrm>
        </p:spPr>
        <p:txBody>
          <a:bodyPr>
            <a:noAutofit/>
          </a:bodyPr>
          <a:lstStyle>
            <a:lvl1pPr marL="0" indent="0" algn="ctr">
              <a:buNone/>
              <a:defRPr sz="1100" b="0"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42" name="Oval 41">
            <a:extLst>
              <a:ext uri="{FF2B5EF4-FFF2-40B4-BE49-F238E27FC236}">
                <a16:creationId xmlns:a16="http://schemas.microsoft.com/office/drawing/2014/main" id="{8761416B-91C1-934B-BEC6-BCCF731F4B86}"/>
              </a:ext>
            </a:extLst>
          </p:cNvPr>
          <p:cNvSpPr/>
          <p:nvPr userDrawn="1"/>
        </p:nvSpPr>
        <p:spPr>
          <a:xfrm>
            <a:off x="6366835" y="5087257"/>
            <a:ext cx="1534598" cy="153518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3" name="Text Placeholder 2">
            <a:extLst>
              <a:ext uri="{FF2B5EF4-FFF2-40B4-BE49-F238E27FC236}">
                <a16:creationId xmlns:a16="http://schemas.microsoft.com/office/drawing/2014/main" id="{E1EB3492-876B-B144-82D1-BBB6CC68704C}"/>
              </a:ext>
            </a:extLst>
          </p:cNvPr>
          <p:cNvSpPr>
            <a:spLocks noGrp="1"/>
          </p:cNvSpPr>
          <p:nvPr>
            <p:ph type="body" sz="quarter" idx="19" hasCustomPrompt="1"/>
          </p:nvPr>
        </p:nvSpPr>
        <p:spPr>
          <a:xfrm>
            <a:off x="6371772" y="5545966"/>
            <a:ext cx="1533667" cy="410418"/>
          </a:xfrm>
        </p:spPr>
        <p:txBody>
          <a:bodyPr>
            <a:noAutofit/>
          </a:bodyPr>
          <a:lstStyle>
            <a:lvl1pPr marL="0" indent="0" algn="ctr">
              <a:buNone/>
              <a:defRPr sz="2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44" name="Text Placeholder 2">
            <a:extLst>
              <a:ext uri="{FF2B5EF4-FFF2-40B4-BE49-F238E27FC236}">
                <a16:creationId xmlns:a16="http://schemas.microsoft.com/office/drawing/2014/main" id="{504CC24A-396F-5542-B998-4EBC4D7AAAA3}"/>
              </a:ext>
            </a:extLst>
          </p:cNvPr>
          <p:cNvSpPr>
            <a:spLocks noGrp="1"/>
          </p:cNvSpPr>
          <p:nvPr>
            <p:ph type="body" sz="quarter" idx="20" hasCustomPrompt="1"/>
          </p:nvPr>
        </p:nvSpPr>
        <p:spPr>
          <a:xfrm>
            <a:off x="6371772" y="5981597"/>
            <a:ext cx="1533667" cy="410418"/>
          </a:xfrm>
        </p:spPr>
        <p:txBody>
          <a:bodyPr>
            <a:noAutofit/>
          </a:bodyPr>
          <a:lstStyle>
            <a:lvl1pPr marL="0" indent="0" algn="ctr">
              <a:buNone/>
              <a:defRPr sz="1100" b="0"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45" name="Oval 44">
            <a:extLst>
              <a:ext uri="{FF2B5EF4-FFF2-40B4-BE49-F238E27FC236}">
                <a16:creationId xmlns:a16="http://schemas.microsoft.com/office/drawing/2014/main" id="{0A8390EB-E03A-E441-8D5A-5A42519AD733}"/>
              </a:ext>
            </a:extLst>
          </p:cNvPr>
          <p:cNvSpPr/>
          <p:nvPr userDrawn="1"/>
        </p:nvSpPr>
        <p:spPr>
          <a:xfrm>
            <a:off x="8346583" y="5087257"/>
            <a:ext cx="1534598" cy="153518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6" name="Text Placeholder 2">
            <a:extLst>
              <a:ext uri="{FF2B5EF4-FFF2-40B4-BE49-F238E27FC236}">
                <a16:creationId xmlns:a16="http://schemas.microsoft.com/office/drawing/2014/main" id="{41DC5860-68B8-DD41-BB64-16D4ABFE2F61}"/>
              </a:ext>
            </a:extLst>
          </p:cNvPr>
          <p:cNvSpPr>
            <a:spLocks noGrp="1"/>
          </p:cNvSpPr>
          <p:nvPr>
            <p:ph type="body" sz="quarter" idx="21" hasCustomPrompt="1"/>
          </p:nvPr>
        </p:nvSpPr>
        <p:spPr>
          <a:xfrm>
            <a:off x="8342228" y="5538909"/>
            <a:ext cx="1533667" cy="410418"/>
          </a:xfrm>
        </p:spPr>
        <p:txBody>
          <a:bodyPr>
            <a:noAutofit/>
          </a:bodyPr>
          <a:lstStyle>
            <a:lvl1pPr marL="0" indent="0" algn="ctr">
              <a:buNone/>
              <a:defRPr sz="2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47" name="Text Placeholder 2">
            <a:extLst>
              <a:ext uri="{FF2B5EF4-FFF2-40B4-BE49-F238E27FC236}">
                <a16:creationId xmlns:a16="http://schemas.microsoft.com/office/drawing/2014/main" id="{A0ECE541-BF08-0D41-A8D3-74F8F52D9366}"/>
              </a:ext>
            </a:extLst>
          </p:cNvPr>
          <p:cNvSpPr>
            <a:spLocks noGrp="1"/>
          </p:cNvSpPr>
          <p:nvPr>
            <p:ph type="body" sz="quarter" idx="22" hasCustomPrompt="1"/>
          </p:nvPr>
        </p:nvSpPr>
        <p:spPr>
          <a:xfrm>
            <a:off x="8342227" y="5981597"/>
            <a:ext cx="1533667" cy="410418"/>
          </a:xfrm>
        </p:spPr>
        <p:txBody>
          <a:bodyPr>
            <a:noAutofit/>
          </a:bodyPr>
          <a:lstStyle>
            <a:lvl1pPr marL="0" indent="0" algn="ctr">
              <a:buNone/>
              <a:defRPr sz="1100" b="0"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48" name="Oval 47">
            <a:extLst>
              <a:ext uri="{FF2B5EF4-FFF2-40B4-BE49-F238E27FC236}">
                <a16:creationId xmlns:a16="http://schemas.microsoft.com/office/drawing/2014/main" id="{45137C7A-E070-BC41-99E7-9C11631B796A}"/>
              </a:ext>
            </a:extLst>
          </p:cNvPr>
          <p:cNvSpPr/>
          <p:nvPr userDrawn="1"/>
        </p:nvSpPr>
        <p:spPr>
          <a:xfrm>
            <a:off x="10326333" y="5087257"/>
            <a:ext cx="1534598" cy="153518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9" name="Text Placeholder 2">
            <a:extLst>
              <a:ext uri="{FF2B5EF4-FFF2-40B4-BE49-F238E27FC236}">
                <a16:creationId xmlns:a16="http://schemas.microsoft.com/office/drawing/2014/main" id="{7E204964-0F4D-8246-98BC-8BC5C4E5C49F}"/>
              </a:ext>
            </a:extLst>
          </p:cNvPr>
          <p:cNvSpPr>
            <a:spLocks noGrp="1"/>
          </p:cNvSpPr>
          <p:nvPr>
            <p:ph type="body" sz="quarter" idx="23" hasCustomPrompt="1"/>
          </p:nvPr>
        </p:nvSpPr>
        <p:spPr>
          <a:xfrm>
            <a:off x="10326914" y="5538909"/>
            <a:ext cx="1533667" cy="410418"/>
          </a:xfrm>
        </p:spPr>
        <p:txBody>
          <a:bodyPr>
            <a:noAutofit/>
          </a:bodyPr>
          <a:lstStyle>
            <a:lvl1pPr marL="0" indent="0" algn="ctr">
              <a:buNone/>
              <a:defRPr sz="2500" b="1"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50" name="Text Placeholder 2">
            <a:extLst>
              <a:ext uri="{FF2B5EF4-FFF2-40B4-BE49-F238E27FC236}">
                <a16:creationId xmlns:a16="http://schemas.microsoft.com/office/drawing/2014/main" id="{A75B9D76-9680-8D4B-8883-A6E41487E515}"/>
              </a:ext>
            </a:extLst>
          </p:cNvPr>
          <p:cNvSpPr>
            <a:spLocks noGrp="1"/>
          </p:cNvSpPr>
          <p:nvPr>
            <p:ph type="body" sz="quarter" idx="24" hasCustomPrompt="1"/>
          </p:nvPr>
        </p:nvSpPr>
        <p:spPr>
          <a:xfrm>
            <a:off x="10326914" y="5981597"/>
            <a:ext cx="1533667" cy="410418"/>
          </a:xfrm>
        </p:spPr>
        <p:txBody>
          <a:bodyPr>
            <a:noAutofit/>
          </a:bodyPr>
          <a:lstStyle>
            <a:lvl1pPr marL="0" indent="0" algn="ctr">
              <a:buNone/>
              <a:defRPr sz="1100" b="0" i="0">
                <a:solidFill>
                  <a:schemeClr val="bg1"/>
                </a:solidFill>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2" name="Picture Placeholder 2">
            <a:extLst>
              <a:ext uri="{FF2B5EF4-FFF2-40B4-BE49-F238E27FC236}">
                <a16:creationId xmlns:a16="http://schemas.microsoft.com/office/drawing/2014/main" id="{3AE1BD57-C72B-EC4F-92C3-7C491E0E36D7}"/>
              </a:ext>
            </a:extLst>
          </p:cNvPr>
          <p:cNvSpPr>
            <a:spLocks noGrp="1"/>
          </p:cNvSpPr>
          <p:nvPr>
            <p:ph type="pic" sz="quarter" idx="25" hasCustomPrompt="1"/>
          </p:nvPr>
        </p:nvSpPr>
        <p:spPr>
          <a:xfrm>
            <a:off x="10722344" y="339554"/>
            <a:ext cx="1138237" cy="1138237"/>
          </a:xfrm>
          <a:prstGeom prst="ellipse">
            <a:avLst/>
          </a:prstGeom>
          <a:noFill/>
        </p:spPr>
        <p:txBody>
          <a:bodyPr>
            <a:normAutofit/>
          </a:bodyPr>
          <a:lstStyle>
            <a:lvl1pPr marL="0" indent="0" algn="ctr">
              <a:buNone/>
              <a:defRPr sz="1500">
                <a:solidFill>
                  <a:schemeClr val="accent3"/>
                </a:solidFill>
              </a:defRPr>
            </a:lvl1pPr>
          </a:lstStyle>
          <a:p>
            <a:br>
              <a:rPr lang="en-NO"/>
            </a:br>
            <a:r>
              <a:rPr lang="en-NO"/>
              <a:t>Ikon</a:t>
            </a:r>
          </a:p>
        </p:txBody>
      </p:sp>
      <p:sp>
        <p:nvSpPr>
          <p:cNvPr id="24" name="Text Placeholder 81">
            <a:extLst>
              <a:ext uri="{FF2B5EF4-FFF2-40B4-BE49-F238E27FC236}">
                <a16:creationId xmlns:a16="http://schemas.microsoft.com/office/drawing/2014/main" id="{4E8832EC-AF7C-5743-A0B2-7114EC988852}"/>
              </a:ext>
            </a:extLst>
          </p:cNvPr>
          <p:cNvSpPr>
            <a:spLocks noGrp="1"/>
          </p:cNvSpPr>
          <p:nvPr>
            <p:ph type="body" sz="quarter" idx="29" hasCustomPrompt="1"/>
          </p:nvPr>
        </p:nvSpPr>
        <p:spPr>
          <a:xfrm>
            <a:off x="411073" y="4252430"/>
            <a:ext cx="4530725" cy="431141"/>
          </a:xfrm>
        </p:spPr>
        <p:txBody>
          <a:bodyPr>
            <a:noAutofit/>
          </a:bodyPr>
          <a:lstStyle>
            <a:lvl1pPr marL="0" indent="0">
              <a:buNone/>
              <a:defRPr sz="1200">
                <a:solidFill>
                  <a:schemeClr val="bg1"/>
                </a:solidFill>
                <a:highlight>
                  <a:srgbClr val="FFFFFF"/>
                </a:highlight>
              </a:defRPr>
            </a:lvl1pPr>
          </a:lstStyle>
          <a:p>
            <a:pPr lvl="0"/>
            <a:r>
              <a:rPr lang="en-GB" err="1"/>
              <a:t>Endre</a:t>
            </a:r>
            <a:r>
              <a:rPr lang="en-GB"/>
              <a:t> </a:t>
            </a:r>
            <a:r>
              <a:rPr lang="en-GB" err="1"/>
              <a:t>bildet</a:t>
            </a:r>
            <a:r>
              <a:rPr lang="en-GB"/>
              <a:t> </a:t>
            </a:r>
            <a:r>
              <a:rPr lang="en-GB" err="1"/>
              <a:t>ved</a:t>
            </a:r>
            <a:r>
              <a:rPr lang="en-GB"/>
              <a:t> </a:t>
            </a:r>
            <a:r>
              <a:rPr lang="en-GB" err="1"/>
              <a:t>å</a:t>
            </a:r>
            <a:r>
              <a:rPr lang="en-GB"/>
              <a:t> </a:t>
            </a:r>
            <a:r>
              <a:rPr lang="en-GB" err="1"/>
              <a:t>endre</a:t>
            </a:r>
            <a:r>
              <a:rPr lang="en-GB"/>
              <a:t> </a:t>
            </a:r>
            <a:r>
              <a:rPr lang="en-GB" err="1"/>
              <a:t>bakgrunnen</a:t>
            </a:r>
            <a:endParaRPr lang="en-NO"/>
          </a:p>
        </p:txBody>
      </p:sp>
    </p:spTree>
    <p:extLst>
      <p:ext uri="{BB962C8B-B14F-4D97-AF65-F5344CB8AC3E}">
        <p14:creationId xmlns:p14="http://schemas.microsoft.com/office/powerpoint/2010/main" val="3712401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ildebokser_1">
    <p:bg>
      <p:bgPr>
        <a:solidFill>
          <a:schemeClr val="accent5"/>
        </a:solidFill>
        <a:effectLst/>
      </p:bgPr>
    </p:bg>
    <p:spTree>
      <p:nvGrpSpPr>
        <p:cNvPr id="1" name=""/>
        <p:cNvGrpSpPr/>
        <p:nvPr/>
      </p:nvGrpSpPr>
      <p:grpSpPr>
        <a:xfrm>
          <a:off x="0" y="0"/>
          <a:ext cx="0" cy="0"/>
          <a:chOff x="0" y="0"/>
          <a:chExt cx="0" cy="0"/>
        </a:xfrm>
      </p:grpSpPr>
      <p:sp>
        <p:nvSpPr>
          <p:cNvPr id="9" name="Title Placeholder 1">
            <a:extLst>
              <a:ext uri="{FF2B5EF4-FFF2-40B4-BE49-F238E27FC236}">
                <a16:creationId xmlns:a16="http://schemas.microsoft.com/office/drawing/2014/main" id="{CBE4D9D2-F0C7-474F-9CCB-2CF21679A863}"/>
              </a:ext>
            </a:extLst>
          </p:cNvPr>
          <p:cNvSpPr>
            <a:spLocks noGrp="1"/>
          </p:cNvSpPr>
          <p:nvPr>
            <p:ph type="title" hasCustomPrompt="1"/>
          </p:nvPr>
        </p:nvSpPr>
        <p:spPr>
          <a:xfrm>
            <a:off x="742376" y="746340"/>
            <a:ext cx="4591639" cy="558702"/>
          </a:xfrm>
          <a:prstGeom prst="rect">
            <a:avLst/>
          </a:prstGeom>
        </p:spPr>
        <p:txBody>
          <a:bodyPr vert="horz" lIns="91440" tIns="45720" rIns="91440" bIns="45720" rtlCol="0" anchor="ctr">
            <a:normAutofit/>
          </a:bodyPr>
          <a:lstStyle>
            <a:lvl1pPr>
              <a:defRPr sz="2500">
                <a:solidFill>
                  <a:schemeClr val="accent3"/>
                </a:solidFill>
              </a:defRPr>
            </a:lvl1pPr>
          </a:lstStyle>
          <a:p>
            <a:r>
              <a:rPr lang="en-GB" err="1"/>
              <a:t>Skriv</a:t>
            </a:r>
            <a:r>
              <a:rPr lang="en-GB"/>
              <a:t> </a:t>
            </a:r>
            <a:r>
              <a:rPr lang="en-GB" err="1"/>
              <a:t>tittel</a:t>
            </a:r>
            <a:endParaRPr lang="en-NO"/>
          </a:p>
        </p:txBody>
      </p:sp>
      <p:pic>
        <p:nvPicPr>
          <p:cNvPr id="14" name="Picture 13">
            <a:extLst>
              <a:ext uri="{FF2B5EF4-FFF2-40B4-BE49-F238E27FC236}">
                <a16:creationId xmlns:a16="http://schemas.microsoft.com/office/drawing/2014/main" id="{F5A706E4-77D7-B442-9815-E37C021711A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90" name="Picture Placeholder 60">
            <a:extLst>
              <a:ext uri="{FF2B5EF4-FFF2-40B4-BE49-F238E27FC236}">
                <a16:creationId xmlns:a16="http://schemas.microsoft.com/office/drawing/2014/main" id="{AC26795C-BA2A-D344-BB59-050EC8CB8255}"/>
              </a:ext>
            </a:extLst>
          </p:cNvPr>
          <p:cNvSpPr>
            <a:spLocks noGrp="1"/>
          </p:cNvSpPr>
          <p:nvPr>
            <p:ph type="pic" sz="quarter" idx="11" hasCustomPrompt="1"/>
          </p:nvPr>
        </p:nvSpPr>
        <p:spPr>
          <a:xfrm>
            <a:off x="-19609" y="3428999"/>
            <a:ext cx="6115609" cy="3456007"/>
          </a:xfrm>
          <a:prstGeom prst="flowChartProcess">
            <a:avLst/>
          </a:prstGeom>
          <a:blipFill>
            <a:blip r:embed="rId3" cstate="screen">
              <a:extLst>
                <a:ext uri="{28A0092B-C50C-407E-A947-70E740481C1C}">
                  <a14:useLocalDpi xmlns:a14="http://schemas.microsoft.com/office/drawing/2010/main"/>
                </a:ext>
              </a:extLst>
            </a:blip>
            <a:stretch>
              <a:fillRect/>
            </a:stretch>
          </a:blipFill>
        </p:spPr>
        <p:txBody>
          <a:bodyPr anchor="ctr" anchorCtr="1"/>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r>
              <a:rPr lang="en-NO"/>
              <a:t>Bytt bilde her</a:t>
            </a:r>
          </a:p>
        </p:txBody>
      </p:sp>
      <p:sp>
        <p:nvSpPr>
          <p:cNvPr id="61" name="Picture Placeholder 60">
            <a:extLst>
              <a:ext uri="{FF2B5EF4-FFF2-40B4-BE49-F238E27FC236}">
                <a16:creationId xmlns:a16="http://schemas.microsoft.com/office/drawing/2014/main" id="{BB900CA8-F35B-A042-A8A3-1D6FB26F0C47}"/>
              </a:ext>
            </a:extLst>
          </p:cNvPr>
          <p:cNvSpPr>
            <a:spLocks noGrp="1"/>
          </p:cNvSpPr>
          <p:nvPr>
            <p:ph type="pic" sz="quarter" idx="10" hasCustomPrompt="1"/>
          </p:nvPr>
        </p:nvSpPr>
        <p:spPr>
          <a:xfrm>
            <a:off x="6096000" y="0"/>
            <a:ext cx="6115609" cy="3429000"/>
          </a:xfrm>
          <a:prstGeom prst="flowChartProcess">
            <a:avLst/>
          </a:prstGeom>
          <a:blipFill>
            <a:blip r:embed="rId4" cstate="screen">
              <a:extLst>
                <a:ext uri="{28A0092B-C50C-407E-A947-70E740481C1C}">
                  <a14:useLocalDpi xmlns:a14="http://schemas.microsoft.com/office/drawing/2010/main"/>
                </a:ext>
              </a:extLst>
            </a:blip>
            <a:stretch>
              <a:fillRect/>
            </a:stretch>
          </a:blipFill>
        </p:spPr>
        <p:txBody>
          <a:bodyPr anchor="ctr" anchorCtr="1"/>
          <a:lstStyle>
            <a:lvl1pPr marL="0" indent="0">
              <a:buNone/>
              <a:defRPr/>
            </a:lvl1pPr>
          </a:lstStyle>
          <a:p>
            <a:r>
              <a:rPr lang="en-NO"/>
              <a:t>Bytt bilde her</a:t>
            </a:r>
          </a:p>
        </p:txBody>
      </p:sp>
      <p:sp>
        <p:nvSpPr>
          <p:cNvPr id="6" name="Text Placeholder 5">
            <a:extLst>
              <a:ext uri="{FF2B5EF4-FFF2-40B4-BE49-F238E27FC236}">
                <a16:creationId xmlns:a16="http://schemas.microsoft.com/office/drawing/2014/main" id="{E08EEB73-FE19-4149-AF8F-8D84558FB101}"/>
              </a:ext>
            </a:extLst>
          </p:cNvPr>
          <p:cNvSpPr>
            <a:spLocks noGrp="1"/>
          </p:cNvSpPr>
          <p:nvPr>
            <p:ph type="body" sz="quarter" idx="13" hasCustomPrompt="1"/>
          </p:nvPr>
        </p:nvSpPr>
        <p:spPr>
          <a:xfrm>
            <a:off x="6857985" y="3996167"/>
            <a:ext cx="4591050" cy="522660"/>
          </a:xfrm>
        </p:spPr>
        <p:txBody>
          <a:bodyPr anchor="ctr" anchorCtr="0">
            <a:noAutofit/>
          </a:bodyPr>
          <a:lstStyle>
            <a:lvl1pPr marL="0" indent="0">
              <a:buNone/>
              <a:defRPr sz="2500" b="1">
                <a:solidFill>
                  <a:schemeClr val="accent3"/>
                </a:solidFill>
              </a:defRPr>
            </a:lvl1pPr>
            <a:lvl2pPr marL="457200" indent="0">
              <a:buNone/>
              <a:defRPr sz="2500" b="1">
                <a:solidFill>
                  <a:schemeClr val="accent3"/>
                </a:solidFill>
              </a:defRPr>
            </a:lvl2pPr>
            <a:lvl3pPr marL="914400" indent="0">
              <a:buNone/>
              <a:defRPr sz="2500" b="1">
                <a:solidFill>
                  <a:schemeClr val="accent3"/>
                </a:solidFill>
              </a:defRPr>
            </a:lvl3pPr>
            <a:lvl4pPr marL="1371600" indent="0">
              <a:buNone/>
              <a:defRPr sz="2500" b="1">
                <a:solidFill>
                  <a:schemeClr val="accent3"/>
                </a:solidFill>
              </a:defRPr>
            </a:lvl4pPr>
            <a:lvl5pPr marL="1828800" indent="0">
              <a:buNone/>
              <a:defRPr sz="2500" b="1">
                <a:solidFill>
                  <a:schemeClr val="accent3"/>
                </a:solidFill>
              </a:defRPr>
            </a:lvl5pPr>
          </a:lstStyle>
          <a:p>
            <a:pPr lvl="0"/>
            <a:r>
              <a:rPr lang="en-GB" err="1"/>
              <a:t>Skriv</a:t>
            </a:r>
            <a:r>
              <a:rPr lang="en-GB"/>
              <a:t> </a:t>
            </a:r>
            <a:r>
              <a:rPr lang="en-GB" err="1"/>
              <a:t>tittel</a:t>
            </a:r>
            <a:endParaRPr lang="en-NO"/>
          </a:p>
        </p:txBody>
      </p:sp>
      <p:sp>
        <p:nvSpPr>
          <p:cNvPr id="31" name="Text Placeholder 7">
            <a:extLst>
              <a:ext uri="{FF2B5EF4-FFF2-40B4-BE49-F238E27FC236}">
                <a16:creationId xmlns:a16="http://schemas.microsoft.com/office/drawing/2014/main" id="{CA263B07-AFAB-CB46-94A9-92C10809C1AB}"/>
              </a:ext>
            </a:extLst>
          </p:cNvPr>
          <p:cNvSpPr>
            <a:spLocks noGrp="1"/>
          </p:cNvSpPr>
          <p:nvPr>
            <p:ph type="body" sz="quarter" idx="14" hasCustomPrompt="1"/>
          </p:nvPr>
        </p:nvSpPr>
        <p:spPr>
          <a:xfrm>
            <a:off x="742950" y="1471613"/>
            <a:ext cx="4591050" cy="1609725"/>
          </a:xfrm>
        </p:spPr>
        <p:txBody>
          <a:bodyPr>
            <a:normAutofit/>
          </a:bodyPr>
          <a:lstStyle>
            <a:lvl1pPr>
              <a:defRPr sz="2000">
                <a:solidFill>
                  <a:schemeClr val="bg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GB"/>
              <a:t>Sett inn </a:t>
            </a:r>
            <a:r>
              <a:rPr lang="en-GB" err="1"/>
              <a:t>tekst</a:t>
            </a:r>
            <a:endParaRPr lang="en-GB"/>
          </a:p>
        </p:txBody>
      </p:sp>
      <p:sp>
        <p:nvSpPr>
          <p:cNvPr id="32" name="Text Placeholder 7">
            <a:extLst>
              <a:ext uri="{FF2B5EF4-FFF2-40B4-BE49-F238E27FC236}">
                <a16:creationId xmlns:a16="http://schemas.microsoft.com/office/drawing/2014/main" id="{D60E983A-B0E7-C94F-BD24-1F8C64D41710}"/>
              </a:ext>
            </a:extLst>
          </p:cNvPr>
          <p:cNvSpPr>
            <a:spLocks noGrp="1"/>
          </p:cNvSpPr>
          <p:nvPr>
            <p:ph type="body" sz="quarter" idx="15" hasCustomPrompt="1"/>
          </p:nvPr>
        </p:nvSpPr>
        <p:spPr>
          <a:xfrm>
            <a:off x="6842536" y="4688148"/>
            <a:ext cx="4591050" cy="1609725"/>
          </a:xfrm>
        </p:spPr>
        <p:txBody>
          <a:bodyPr>
            <a:normAutofit/>
          </a:bodyPr>
          <a:lstStyle>
            <a:lvl1pPr>
              <a:defRPr sz="2000">
                <a:solidFill>
                  <a:schemeClr val="bg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GB"/>
              <a:t>Sett inn </a:t>
            </a:r>
            <a:r>
              <a:rPr lang="en-GB" err="1"/>
              <a:t>tekst</a:t>
            </a:r>
            <a:endParaRPr lang="en-GB"/>
          </a:p>
        </p:txBody>
      </p:sp>
    </p:spTree>
    <p:extLst>
      <p:ext uri="{BB962C8B-B14F-4D97-AF65-F5344CB8AC3E}">
        <p14:creationId xmlns:p14="http://schemas.microsoft.com/office/powerpoint/2010/main" val="2722394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ildebokser_2">
    <p:bg>
      <p:bgPr>
        <a:solidFill>
          <a:schemeClr val="accent5"/>
        </a:solidFill>
        <a:effectLst/>
      </p:bgPr>
    </p:bg>
    <p:spTree>
      <p:nvGrpSpPr>
        <p:cNvPr id="1" name=""/>
        <p:cNvGrpSpPr/>
        <p:nvPr/>
      </p:nvGrpSpPr>
      <p:grpSpPr>
        <a:xfrm>
          <a:off x="0" y="0"/>
          <a:ext cx="0" cy="0"/>
          <a:chOff x="0" y="0"/>
          <a:chExt cx="0" cy="0"/>
        </a:xfrm>
      </p:grpSpPr>
      <p:sp>
        <p:nvSpPr>
          <p:cNvPr id="9" name="Title Placeholder 1">
            <a:extLst>
              <a:ext uri="{FF2B5EF4-FFF2-40B4-BE49-F238E27FC236}">
                <a16:creationId xmlns:a16="http://schemas.microsoft.com/office/drawing/2014/main" id="{CBE4D9D2-F0C7-474F-9CCB-2CF21679A863}"/>
              </a:ext>
            </a:extLst>
          </p:cNvPr>
          <p:cNvSpPr>
            <a:spLocks noGrp="1"/>
          </p:cNvSpPr>
          <p:nvPr>
            <p:ph type="title" hasCustomPrompt="1"/>
          </p:nvPr>
        </p:nvSpPr>
        <p:spPr>
          <a:xfrm>
            <a:off x="742376" y="746340"/>
            <a:ext cx="4591639" cy="558702"/>
          </a:xfrm>
          <a:prstGeom prst="rect">
            <a:avLst/>
          </a:prstGeom>
        </p:spPr>
        <p:txBody>
          <a:bodyPr vert="horz" lIns="91440" tIns="45720" rIns="91440" bIns="45720" rtlCol="0" anchor="ctr">
            <a:normAutofit/>
          </a:bodyPr>
          <a:lstStyle>
            <a:lvl1pPr>
              <a:defRPr sz="2500">
                <a:solidFill>
                  <a:schemeClr val="accent3"/>
                </a:solidFill>
              </a:defRPr>
            </a:lvl1pPr>
          </a:lstStyle>
          <a:p>
            <a:r>
              <a:rPr lang="en-GB" err="1"/>
              <a:t>Skriv</a:t>
            </a:r>
            <a:r>
              <a:rPr lang="en-GB"/>
              <a:t> </a:t>
            </a:r>
            <a:r>
              <a:rPr lang="en-GB" err="1"/>
              <a:t>tittel</a:t>
            </a:r>
            <a:endParaRPr lang="en-NO"/>
          </a:p>
        </p:txBody>
      </p:sp>
      <p:pic>
        <p:nvPicPr>
          <p:cNvPr id="14" name="Picture 13">
            <a:extLst>
              <a:ext uri="{FF2B5EF4-FFF2-40B4-BE49-F238E27FC236}">
                <a16:creationId xmlns:a16="http://schemas.microsoft.com/office/drawing/2014/main" id="{F5A706E4-77D7-B442-9815-E37C021711A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90" name="Picture Placeholder 60">
            <a:extLst>
              <a:ext uri="{FF2B5EF4-FFF2-40B4-BE49-F238E27FC236}">
                <a16:creationId xmlns:a16="http://schemas.microsoft.com/office/drawing/2014/main" id="{AC26795C-BA2A-D344-BB59-050EC8CB8255}"/>
              </a:ext>
            </a:extLst>
          </p:cNvPr>
          <p:cNvSpPr>
            <a:spLocks noGrp="1"/>
          </p:cNvSpPr>
          <p:nvPr>
            <p:ph type="pic" sz="quarter" idx="11" hasCustomPrompt="1"/>
          </p:nvPr>
        </p:nvSpPr>
        <p:spPr>
          <a:xfrm>
            <a:off x="-19609" y="3428999"/>
            <a:ext cx="6115609" cy="3456007"/>
          </a:xfrm>
          <a:prstGeom prst="flowChartProcess">
            <a:avLst/>
          </a:prstGeom>
          <a:blipFill>
            <a:blip r:embed="rId3" cstate="screen">
              <a:extLst>
                <a:ext uri="{28A0092B-C50C-407E-A947-70E740481C1C}">
                  <a14:useLocalDpi xmlns:a14="http://schemas.microsoft.com/office/drawing/2010/main"/>
                </a:ext>
              </a:extLst>
            </a:blip>
            <a:stretch>
              <a:fillRect/>
            </a:stretch>
          </a:blipFill>
        </p:spPr>
        <p:txBody>
          <a:bodyPr anchor="ctr" anchorCtr="1"/>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r>
              <a:rPr lang="en-NO"/>
              <a:t>Bytt bilde her</a:t>
            </a:r>
          </a:p>
        </p:txBody>
      </p:sp>
      <p:sp>
        <p:nvSpPr>
          <p:cNvPr id="61" name="Picture Placeholder 60">
            <a:extLst>
              <a:ext uri="{FF2B5EF4-FFF2-40B4-BE49-F238E27FC236}">
                <a16:creationId xmlns:a16="http://schemas.microsoft.com/office/drawing/2014/main" id="{BB900CA8-F35B-A042-A8A3-1D6FB26F0C47}"/>
              </a:ext>
            </a:extLst>
          </p:cNvPr>
          <p:cNvSpPr>
            <a:spLocks noGrp="1"/>
          </p:cNvSpPr>
          <p:nvPr>
            <p:ph type="pic" sz="quarter" idx="10" hasCustomPrompt="1"/>
          </p:nvPr>
        </p:nvSpPr>
        <p:spPr>
          <a:xfrm>
            <a:off x="6096000" y="0"/>
            <a:ext cx="6115609" cy="3429000"/>
          </a:xfrm>
          <a:prstGeom prst="flowChartProcess">
            <a:avLst/>
          </a:prstGeom>
          <a:blipFill>
            <a:blip r:embed="rId4" cstate="screen">
              <a:extLst>
                <a:ext uri="{28A0092B-C50C-407E-A947-70E740481C1C}">
                  <a14:useLocalDpi xmlns:a14="http://schemas.microsoft.com/office/drawing/2010/main"/>
                </a:ext>
              </a:extLst>
            </a:blip>
            <a:stretch>
              <a:fillRect/>
            </a:stretch>
          </a:blipFill>
        </p:spPr>
        <p:txBody>
          <a:bodyPr anchor="ctr" anchorCtr="1"/>
          <a:lstStyle>
            <a:lvl1pPr marL="0" indent="0">
              <a:buNone/>
              <a:defRPr/>
            </a:lvl1pPr>
          </a:lstStyle>
          <a:p>
            <a:r>
              <a:rPr lang="en-NO"/>
              <a:t>Bytt bilde her</a:t>
            </a:r>
          </a:p>
        </p:txBody>
      </p:sp>
      <p:sp>
        <p:nvSpPr>
          <p:cNvPr id="6" name="Text Placeholder 5">
            <a:extLst>
              <a:ext uri="{FF2B5EF4-FFF2-40B4-BE49-F238E27FC236}">
                <a16:creationId xmlns:a16="http://schemas.microsoft.com/office/drawing/2014/main" id="{E08EEB73-FE19-4149-AF8F-8D84558FB101}"/>
              </a:ext>
            </a:extLst>
          </p:cNvPr>
          <p:cNvSpPr>
            <a:spLocks noGrp="1"/>
          </p:cNvSpPr>
          <p:nvPr>
            <p:ph type="body" sz="quarter" idx="13" hasCustomPrompt="1"/>
          </p:nvPr>
        </p:nvSpPr>
        <p:spPr>
          <a:xfrm>
            <a:off x="6857985" y="3996167"/>
            <a:ext cx="4591050" cy="522660"/>
          </a:xfrm>
        </p:spPr>
        <p:txBody>
          <a:bodyPr anchor="ctr" anchorCtr="0">
            <a:noAutofit/>
          </a:bodyPr>
          <a:lstStyle>
            <a:lvl1pPr marL="0" indent="0">
              <a:buNone/>
              <a:defRPr sz="2500" b="1">
                <a:solidFill>
                  <a:schemeClr val="accent3"/>
                </a:solidFill>
              </a:defRPr>
            </a:lvl1pPr>
            <a:lvl2pPr marL="457200" indent="0">
              <a:buNone/>
              <a:defRPr sz="2500" b="1">
                <a:solidFill>
                  <a:schemeClr val="accent3"/>
                </a:solidFill>
              </a:defRPr>
            </a:lvl2pPr>
            <a:lvl3pPr marL="914400" indent="0">
              <a:buNone/>
              <a:defRPr sz="2500" b="1">
                <a:solidFill>
                  <a:schemeClr val="accent3"/>
                </a:solidFill>
              </a:defRPr>
            </a:lvl3pPr>
            <a:lvl4pPr marL="1371600" indent="0">
              <a:buNone/>
              <a:defRPr sz="2500" b="1">
                <a:solidFill>
                  <a:schemeClr val="accent3"/>
                </a:solidFill>
              </a:defRPr>
            </a:lvl4pPr>
            <a:lvl5pPr marL="1828800" indent="0">
              <a:buNone/>
              <a:defRPr sz="2500" b="1">
                <a:solidFill>
                  <a:schemeClr val="accent3"/>
                </a:solidFill>
              </a:defRPr>
            </a:lvl5pPr>
          </a:lstStyle>
          <a:p>
            <a:pPr lvl="0"/>
            <a:r>
              <a:rPr lang="en-GB" err="1"/>
              <a:t>Skriv</a:t>
            </a:r>
            <a:r>
              <a:rPr lang="en-GB"/>
              <a:t> </a:t>
            </a:r>
            <a:r>
              <a:rPr lang="en-GB" err="1"/>
              <a:t>tittel</a:t>
            </a:r>
            <a:endParaRPr lang="en-NO"/>
          </a:p>
        </p:txBody>
      </p:sp>
      <p:sp>
        <p:nvSpPr>
          <p:cNvPr id="31" name="Text Placeholder 7">
            <a:extLst>
              <a:ext uri="{FF2B5EF4-FFF2-40B4-BE49-F238E27FC236}">
                <a16:creationId xmlns:a16="http://schemas.microsoft.com/office/drawing/2014/main" id="{CA263B07-AFAB-CB46-94A9-92C10809C1AB}"/>
              </a:ext>
            </a:extLst>
          </p:cNvPr>
          <p:cNvSpPr>
            <a:spLocks noGrp="1"/>
          </p:cNvSpPr>
          <p:nvPr>
            <p:ph type="body" sz="quarter" idx="14" hasCustomPrompt="1"/>
          </p:nvPr>
        </p:nvSpPr>
        <p:spPr>
          <a:xfrm>
            <a:off x="742950" y="1471613"/>
            <a:ext cx="4591050" cy="1609725"/>
          </a:xfrm>
        </p:spPr>
        <p:txBody>
          <a:bodyPr>
            <a:normAutofit/>
          </a:bodyPr>
          <a:lstStyle>
            <a:lvl1pPr>
              <a:defRPr sz="2000">
                <a:solidFill>
                  <a:schemeClr val="bg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GB"/>
              <a:t>Sett inn </a:t>
            </a:r>
            <a:r>
              <a:rPr lang="en-GB" err="1"/>
              <a:t>tekst</a:t>
            </a:r>
            <a:endParaRPr lang="en-GB"/>
          </a:p>
        </p:txBody>
      </p:sp>
      <p:sp>
        <p:nvSpPr>
          <p:cNvPr id="32" name="Text Placeholder 7">
            <a:extLst>
              <a:ext uri="{FF2B5EF4-FFF2-40B4-BE49-F238E27FC236}">
                <a16:creationId xmlns:a16="http://schemas.microsoft.com/office/drawing/2014/main" id="{D60E983A-B0E7-C94F-BD24-1F8C64D41710}"/>
              </a:ext>
            </a:extLst>
          </p:cNvPr>
          <p:cNvSpPr>
            <a:spLocks noGrp="1"/>
          </p:cNvSpPr>
          <p:nvPr>
            <p:ph type="body" sz="quarter" idx="15" hasCustomPrompt="1"/>
          </p:nvPr>
        </p:nvSpPr>
        <p:spPr>
          <a:xfrm>
            <a:off x="6842536" y="4688148"/>
            <a:ext cx="4591050" cy="1609725"/>
          </a:xfrm>
        </p:spPr>
        <p:txBody>
          <a:bodyPr>
            <a:normAutofit/>
          </a:bodyPr>
          <a:lstStyle>
            <a:lvl1pPr>
              <a:defRPr sz="2000">
                <a:solidFill>
                  <a:schemeClr val="bg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GB"/>
              <a:t>Sett inn </a:t>
            </a:r>
            <a:r>
              <a:rPr lang="en-GB" err="1"/>
              <a:t>tekst</a:t>
            </a:r>
            <a:endParaRPr lang="en-GB"/>
          </a:p>
        </p:txBody>
      </p:sp>
    </p:spTree>
    <p:extLst>
      <p:ext uri="{BB962C8B-B14F-4D97-AF65-F5344CB8AC3E}">
        <p14:creationId xmlns:p14="http://schemas.microsoft.com/office/powerpoint/2010/main" val="20704503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ildebokser ikoner">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C371B0AE-337E-EF4E-8916-AD4178F8EA89}"/>
              </a:ext>
            </a:extLst>
          </p:cNvPr>
          <p:cNvSpPr>
            <a:spLocks noGrp="1"/>
          </p:cNvSpPr>
          <p:nvPr>
            <p:ph type="pic" sz="quarter" idx="10" hasCustomPrompt="1"/>
          </p:nvPr>
        </p:nvSpPr>
        <p:spPr>
          <a:xfrm>
            <a:off x="1270203" y="908944"/>
            <a:ext cx="6457709" cy="2640438"/>
          </a:xfrm>
          <a:custGeom>
            <a:avLst/>
            <a:gdLst>
              <a:gd name="connsiteX0" fmla="*/ 0 w 7338005"/>
              <a:gd name="connsiteY0" fmla="*/ 0 h 3000375"/>
              <a:gd name="connsiteX1" fmla="*/ 7338005 w 7338005"/>
              <a:gd name="connsiteY1" fmla="*/ 0 h 3000375"/>
              <a:gd name="connsiteX2" fmla="*/ 7338005 w 7338005"/>
              <a:gd name="connsiteY2" fmla="*/ 290281 h 3000375"/>
              <a:gd name="connsiteX3" fmla="*/ 4309094 w 7338005"/>
              <a:gd name="connsiteY3" fmla="*/ 290281 h 3000375"/>
              <a:gd name="connsiteX4" fmla="*/ 4309094 w 7338005"/>
              <a:gd name="connsiteY4" fmla="*/ 2710096 h 3000375"/>
              <a:gd name="connsiteX5" fmla="*/ 7338005 w 7338005"/>
              <a:gd name="connsiteY5" fmla="*/ 2710096 h 3000375"/>
              <a:gd name="connsiteX6" fmla="*/ 7338005 w 7338005"/>
              <a:gd name="connsiteY6" fmla="*/ 3000375 h 3000375"/>
              <a:gd name="connsiteX7" fmla="*/ 0 w 7338005"/>
              <a:gd name="connsiteY7" fmla="*/ 3000375 h 300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38005" h="3000375">
                <a:moveTo>
                  <a:pt x="0" y="0"/>
                </a:moveTo>
                <a:lnTo>
                  <a:pt x="7338005" y="0"/>
                </a:lnTo>
                <a:lnTo>
                  <a:pt x="7338005" y="290281"/>
                </a:lnTo>
                <a:lnTo>
                  <a:pt x="4309094" y="290281"/>
                </a:lnTo>
                <a:lnTo>
                  <a:pt x="4309094" y="2710096"/>
                </a:lnTo>
                <a:lnTo>
                  <a:pt x="7338005" y="2710096"/>
                </a:lnTo>
                <a:lnTo>
                  <a:pt x="7338005" y="3000375"/>
                </a:lnTo>
                <a:lnTo>
                  <a:pt x="0" y="3000375"/>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chor="ctr" anchorCtr="1">
            <a:noAutofit/>
          </a:bodyPr>
          <a:lstStyle>
            <a:lvl1pPr marL="0" indent="0" algn="ctr">
              <a:buNone/>
              <a:defRPr sz="1500"/>
            </a:lvl1pPr>
          </a:lstStyle>
          <a:p>
            <a:r>
              <a:rPr lang="en-NO"/>
              <a:t>Bytt </a:t>
            </a:r>
            <a:br>
              <a:rPr lang="en-NO"/>
            </a:br>
            <a:r>
              <a:rPr lang="en-NO"/>
              <a:t>bilde her</a:t>
            </a:r>
          </a:p>
        </p:txBody>
      </p:sp>
      <p:sp>
        <p:nvSpPr>
          <p:cNvPr id="10" name="Rectangle 9">
            <a:extLst>
              <a:ext uri="{FF2B5EF4-FFF2-40B4-BE49-F238E27FC236}">
                <a16:creationId xmlns:a16="http://schemas.microsoft.com/office/drawing/2014/main" id="{964A1D63-55AD-3849-9B06-17D048629001}"/>
              </a:ext>
            </a:extLst>
          </p:cNvPr>
          <p:cNvSpPr/>
          <p:nvPr userDrawn="1"/>
        </p:nvSpPr>
        <p:spPr>
          <a:xfrm>
            <a:off x="5060766" y="1161462"/>
            <a:ext cx="5885423" cy="21321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5" name="Picture Placeholder 24">
            <a:extLst>
              <a:ext uri="{FF2B5EF4-FFF2-40B4-BE49-F238E27FC236}">
                <a16:creationId xmlns:a16="http://schemas.microsoft.com/office/drawing/2014/main" id="{A98674DF-3F4A-3541-8147-7D03E8052D60}"/>
              </a:ext>
            </a:extLst>
          </p:cNvPr>
          <p:cNvSpPr>
            <a:spLocks noGrp="1"/>
          </p:cNvSpPr>
          <p:nvPr>
            <p:ph type="pic" sz="quarter" idx="11" hasCustomPrompt="1"/>
          </p:nvPr>
        </p:nvSpPr>
        <p:spPr>
          <a:xfrm>
            <a:off x="4499312" y="3943323"/>
            <a:ext cx="6457199" cy="2640438"/>
          </a:xfrm>
          <a:custGeom>
            <a:avLst/>
            <a:gdLst>
              <a:gd name="connsiteX0" fmla="*/ 0 w 7337425"/>
              <a:gd name="connsiteY0" fmla="*/ 0 h 3000375"/>
              <a:gd name="connsiteX1" fmla="*/ 7337425 w 7337425"/>
              <a:gd name="connsiteY1" fmla="*/ 0 h 3000375"/>
              <a:gd name="connsiteX2" fmla="*/ 7337425 w 7337425"/>
              <a:gd name="connsiteY2" fmla="*/ 3000375 h 3000375"/>
              <a:gd name="connsiteX3" fmla="*/ 0 w 7337425"/>
              <a:gd name="connsiteY3" fmla="*/ 3000375 h 3000375"/>
              <a:gd name="connsiteX4" fmla="*/ 0 w 7337425"/>
              <a:gd name="connsiteY4" fmla="*/ 2711566 h 3000375"/>
              <a:gd name="connsiteX5" fmla="*/ 3008959 w 7337425"/>
              <a:gd name="connsiteY5" fmla="*/ 2711566 h 3000375"/>
              <a:gd name="connsiteX6" fmla="*/ 3008959 w 7337425"/>
              <a:gd name="connsiteY6" fmla="*/ 288807 h 3000375"/>
              <a:gd name="connsiteX7" fmla="*/ 0 w 7337425"/>
              <a:gd name="connsiteY7" fmla="*/ 288807 h 300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37425" h="3000375">
                <a:moveTo>
                  <a:pt x="0" y="0"/>
                </a:moveTo>
                <a:lnTo>
                  <a:pt x="7337425" y="0"/>
                </a:lnTo>
                <a:lnTo>
                  <a:pt x="7337425" y="3000375"/>
                </a:lnTo>
                <a:lnTo>
                  <a:pt x="0" y="3000375"/>
                </a:lnTo>
                <a:lnTo>
                  <a:pt x="0" y="2711566"/>
                </a:lnTo>
                <a:lnTo>
                  <a:pt x="3008959" y="2711566"/>
                </a:lnTo>
                <a:lnTo>
                  <a:pt x="3008959" y="288807"/>
                </a:lnTo>
                <a:lnTo>
                  <a:pt x="0" y="288807"/>
                </a:lnTo>
                <a:close/>
              </a:path>
            </a:pathLst>
          </a:custGeom>
          <a:blipFill>
            <a:blip r:embed="rId3" cstate="screen">
              <a:extLst>
                <a:ext uri="{28A0092B-C50C-407E-A947-70E740481C1C}">
                  <a14:useLocalDpi xmlns:a14="http://schemas.microsoft.com/office/drawing/2010/main"/>
                </a:ext>
              </a:extLst>
            </a:blip>
            <a:stretch>
              <a:fillRect/>
            </a:stretch>
          </a:blipFill>
        </p:spPr>
        <p:txBody>
          <a:bodyPr wrap="square" anchor="ctr" anchorCtr="1">
            <a:noAutofit/>
          </a:bodyPr>
          <a:lstStyle>
            <a:lvl1pPr marL="0" indent="0" algn="ctr">
              <a:buNone/>
              <a:defRPr sz="1500"/>
            </a:lvl1pPr>
          </a:lstStyle>
          <a:p>
            <a:r>
              <a:rPr lang="en-NO"/>
              <a:t>Bytt </a:t>
            </a:r>
            <a:br>
              <a:rPr lang="en-NO"/>
            </a:br>
            <a:r>
              <a:rPr lang="en-NO"/>
              <a:t>bilde her</a:t>
            </a:r>
          </a:p>
        </p:txBody>
      </p:sp>
      <p:sp>
        <p:nvSpPr>
          <p:cNvPr id="26" name="Rectangle 25">
            <a:extLst>
              <a:ext uri="{FF2B5EF4-FFF2-40B4-BE49-F238E27FC236}">
                <a16:creationId xmlns:a16="http://schemas.microsoft.com/office/drawing/2014/main" id="{94057FD3-9416-C44D-ACA7-F9F3D953CBA4}"/>
              </a:ext>
            </a:extLst>
          </p:cNvPr>
          <p:cNvSpPr/>
          <p:nvPr userDrawn="1"/>
        </p:nvSpPr>
        <p:spPr>
          <a:xfrm>
            <a:off x="1258914" y="4197484"/>
            <a:ext cx="5885423" cy="21321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pic>
        <p:nvPicPr>
          <p:cNvPr id="27" name="Picture 26" descr="Logo&#10;&#10;Description automatically generated with medium confidence">
            <a:extLst>
              <a:ext uri="{FF2B5EF4-FFF2-40B4-BE49-F238E27FC236}">
                <a16:creationId xmlns:a16="http://schemas.microsoft.com/office/drawing/2014/main" id="{7CC2BE21-DB0B-7E4F-8AFB-9DE0B7AF63FD}"/>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6800" y="-488113"/>
            <a:ext cx="1800000" cy="1800000"/>
          </a:xfrm>
          <a:prstGeom prst="rect">
            <a:avLst/>
          </a:prstGeom>
        </p:spPr>
      </p:pic>
      <p:sp>
        <p:nvSpPr>
          <p:cNvPr id="28" name="Title Placeholder 1">
            <a:extLst>
              <a:ext uri="{FF2B5EF4-FFF2-40B4-BE49-F238E27FC236}">
                <a16:creationId xmlns:a16="http://schemas.microsoft.com/office/drawing/2014/main" id="{0F1947ED-9F1A-6E45-A875-F6D5384D166D}"/>
              </a:ext>
            </a:extLst>
          </p:cNvPr>
          <p:cNvSpPr>
            <a:spLocks noGrp="1"/>
          </p:cNvSpPr>
          <p:nvPr>
            <p:ph type="title" hasCustomPrompt="1"/>
          </p:nvPr>
        </p:nvSpPr>
        <p:spPr>
          <a:xfrm>
            <a:off x="6524057" y="1406572"/>
            <a:ext cx="4008799" cy="369332"/>
          </a:xfrm>
          <a:prstGeom prst="rect">
            <a:avLst/>
          </a:prstGeom>
        </p:spPr>
        <p:txBody>
          <a:bodyPr vert="horz" lIns="91440" tIns="45720" rIns="91440" bIns="45720" rtlCol="0" anchor="ctr">
            <a:spAutoFit/>
          </a:bodyPr>
          <a:lstStyle>
            <a:lvl1pPr>
              <a:defRPr sz="2000">
                <a:solidFill>
                  <a:schemeClr val="accent3"/>
                </a:solidFill>
              </a:defRPr>
            </a:lvl1pPr>
          </a:lstStyle>
          <a:p>
            <a:r>
              <a:rPr lang="en-GB" err="1"/>
              <a:t>Skriv</a:t>
            </a:r>
            <a:r>
              <a:rPr lang="en-GB"/>
              <a:t> </a:t>
            </a:r>
            <a:r>
              <a:rPr lang="en-GB" err="1"/>
              <a:t>tittel</a:t>
            </a:r>
            <a:endParaRPr lang="en-NO"/>
          </a:p>
        </p:txBody>
      </p:sp>
      <p:pic>
        <p:nvPicPr>
          <p:cNvPr id="35" name="Picture 34" descr="Shape, circle&#10;&#10;Description automatically generated">
            <a:extLst>
              <a:ext uri="{FF2B5EF4-FFF2-40B4-BE49-F238E27FC236}">
                <a16:creationId xmlns:a16="http://schemas.microsoft.com/office/drawing/2014/main" id="{C54D7FD9-C568-0546-8878-D3415333E14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flipH="1">
            <a:off x="6078279" y="4197867"/>
            <a:ext cx="1066058" cy="2132115"/>
          </a:xfrm>
          <a:prstGeom prst="rect">
            <a:avLst/>
          </a:prstGeom>
        </p:spPr>
      </p:pic>
      <p:pic>
        <p:nvPicPr>
          <p:cNvPr id="37" name="Picture 36" descr="Shape&#10;&#10;Description automatically generated">
            <a:extLst>
              <a:ext uri="{FF2B5EF4-FFF2-40B4-BE49-F238E27FC236}">
                <a16:creationId xmlns:a16="http://schemas.microsoft.com/office/drawing/2014/main" id="{7E3A0858-4573-9940-8BFF-40E1A70A6730}"/>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5060766" y="1161462"/>
            <a:ext cx="1066058" cy="2132115"/>
          </a:xfrm>
          <a:prstGeom prst="rect">
            <a:avLst/>
          </a:prstGeom>
        </p:spPr>
      </p:pic>
      <p:sp>
        <p:nvSpPr>
          <p:cNvPr id="39" name="Text Placeholder 38">
            <a:extLst>
              <a:ext uri="{FF2B5EF4-FFF2-40B4-BE49-F238E27FC236}">
                <a16:creationId xmlns:a16="http://schemas.microsoft.com/office/drawing/2014/main" id="{43121D1B-2768-A44A-9F94-CF4437846246}"/>
              </a:ext>
            </a:extLst>
          </p:cNvPr>
          <p:cNvSpPr>
            <a:spLocks noGrp="1"/>
          </p:cNvSpPr>
          <p:nvPr>
            <p:ph type="body" sz="quarter" idx="13" hasCustomPrompt="1"/>
          </p:nvPr>
        </p:nvSpPr>
        <p:spPr>
          <a:xfrm>
            <a:off x="6524625" y="1870075"/>
            <a:ext cx="4008438" cy="1228725"/>
          </a:xfrm>
        </p:spPr>
        <p:txBody>
          <a:bodyPr>
            <a:noAutofit/>
          </a:bodyPr>
          <a:lstStyle>
            <a:lvl1pPr>
              <a:defRPr sz="1800">
                <a:solidFill>
                  <a:schemeClr val="bg1"/>
                </a:solidFill>
              </a:defRPr>
            </a:lvl1pPr>
            <a:lvl2pPr>
              <a:defRPr sz="16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stStyle>
          <a:p>
            <a:pPr lvl="0"/>
            <a:r>
              <a:rPr lang="en-GB"/>
              <a:t>Sett inn </a:t>
            </a:r>
            <a:r>
              <a:rPr lang="en-GB" err="1"/>
              <a:t>tekst</a:t>
            </a:r>
            <a:endParaRPr lang="en-GB"/>
          </a:p>
        </p:txBody>
      </p:sp>
      <p:sp>
        <p:nvSpPr>
          <p:cNvPr id="41" name="Text Placeholder 38">
            <a:extLst>
              <a:ext uri="{FF2B5EF4-FFF2-40B4-BE49-F238E27FC236}">
                <a16:creationId xmlns:a16="http://schemas.microsoft.com/office/drawing/2014/main" id="{007F2A69-08FB-EB41-860D-A47CC9134CC9}"/>
              </a:ext>
            </a:extLst>
          </p:cNvPr>
          <p:cNvSpPr>
            <a:spLocks noGrp="1"/>
          </p:cNvSpPr>
          <p:nvPr>
            <p:ph type="body" sz="quarter" idx="14" hasCustomPrompt="1"/>
          </p:nvPr>
        </p:nvSpPr>
        <p:spPr>
          <a:xfrm>
            <a:off x="1758987" y="4968280"/>
            <a:ext cx="4008438" cy="1228725"/>
          </a:xfrm>
        </p:spPr>
        <p:txBody>
          <a:bodyPr>
            <a:noAutofit/>
          </a:bodyPr>
          <a:lstStyle>
            <a:lvl1pPr>
              <a:defRPr sz="1800">
                <a:solidFill>
                  <a:schemeClr val="bg1"/>
                </a:solidFill>
              </a:defRPr>
            </a:lvl1pPr>
            <a:lvl2pPr>
              <a:defRPr sz="16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stStyle>
          <a:p>
            <a:pPr lvl="0"/>
            <a:r>
              <a:rPr lang="en-GB"/>
              <a:t>Sett inn </a:t>
            </a:r>
            <a:r>
              <a:rPr lang="en-GB" err="1"/>
              <a:t>tekst</a:t>
            </a:r>
            <a:endParaRPr lang="en-GB"/>
          </a:p>
        </p:txBody>
      </p:sp>
      <p:sp>
        <p:nvSpPr>
          <p:cNvPr id="44" name="Text Placeholder 43">
            <a:extLst>
              <a:ext uri="{FF2B5EF4-FFF2-40B4-BE49-F238E27FC236}">
                <a16:creationId xmlns:a16="http://schemas.microsoft.com/office/drawing/2014/main" id="{42E7D33E-509E-8244-A2F4-3DDFF32EA0A8}"/>
              </a:ext>
            </a:extLst>
          </p:cNvPr>
          <p:cNvSpPr>
            <a:spLocks noGrp="1"/>
          </p:cNvSpPr>
          <p:nvPr>
            <p:ph type="body" sz="quarter" idx="15" hasCustomPrompt="1"/>
          </p:nvPr>
        </p:nvSpPr>
        <p:spPr>
          <a:xfrm>
            <a:off x="1757995" y="4495625"/>
            <a:ext cx="2430463" cy="369332"/>
          </a:xfrm>
        </p:spPr>
        <p:txBody>
          <a:bodyPr anchor="ctr" anchorCtr="0">
            <a:spAutoFit/>
          </a:bodyPr>
          <a:lstStyle>
            <a:lvl1pPr marL="0" indent="0">
              <a:buNone/>
              <a:defRPr sz="2000" b="1" i="0">
                <a:solidFill>
                  <a:schemeClr val="bg1"/>
                </a:solidFill>
                <a:latin typeface="Arial" panose="020B0604020202020204" pitchFamily="34" charset="0"/>
                <a:cs typeface="Arial" panose="020B0604020202020204" pitchFamily="34" charset="0"/>
              </a:defRPr>
            </a:lvl1pPr>
            <a:lvl2pPr marL="457200" indent="0">
              <a:buNone/>
              <a:defRPr b="1" i="0">
                <a:solidFill>
                  <a:schemeClr val="bg1"/>
                </a:solidFill>
                <a:latin typeface="Arial" panose="020B0604020202020204" pitchFamily="34" charset="0"/>
                <a:cs typeface="Arial" panose="020B0604020202020204" pitchFamily="34" charset="0"/>
              </a:defRPr>
            </a:lvl2pPr>
            <a:lvl3pPr marL="914400" indent="0">
              <a:buNone/>
              <a:defRPr b="1" i="0">
                <a:solidFill>
                  <a:schemeClr val="bg1"/>
                </a:solidFill>
                <a:latin typeface="Arial" panose="020B0604020202020204" pitchFamily="34" charset="0"/>
                <a:cs typeface="Arial" panose="020B0604020202020204" pitchFamily="34" charset="0"/>
              </a:defRPr>
            </a:lvl3pPr>
            <a:lvl4pPr marL="1371600" indent="0">
              <a:buNone/>
              <a:defRPr b="1" i="0">
                <a:solidFill>
                  <a:schemeClr val="bg1"/>
                </a:solidFill>
                <a:latin typeface="Arial" panose="020B0604020202020204" pitchFamily="34" charset="0"/>
                <a:cs typeface="Arial" panose="020B0604020202020204" pitchFamily="34" charset="0"/>
              </a:defRPr>
            </a:lvl4pPr>
            <a:lvl5pPr marL="1828800" indent="0">
              <a:buNone/>
              <a:defRPr b="1" i="0">
                <a:solidFill>
                  <a:schemeClr val="bg1"/>
                </a:solidFill>
                <a:latin typeface="Arial" panose="020B0604020202020204" pitchFamily="34" charset="0"/>
                <a:cs typeface="Arial" panose="020B0604020202020204" pitchFamily="34" charset="0"/>
              </a:defRPr>
            </a:lvl5pPr>
          </a:lstStyle>
          <a:p>
            <a:pPr lvl="0"/>
            <a:r>
              <a:rPr lang="en-GB" err="1"/>
              <a:t>Skriv</a:t>
            </a:r>
            <a:r>
              <a:rPr lang="en-GB"/>
              <a:t> </a:t>
            </a:r>
            <a:r>
              <a:rPr lang="en-GB" err="1"/>
              <a:t>tittel</a:t>
            </a:r>
            <a:endParaRPr lang="en-NO"/>
          </a:p>
        </p:txBody>
      </p:sp>
    </p:spTree>
    <p:extLst>
      <p:ext uri="{BB962C8B-B14F-4D97-AF65-F5344CB8AC3E}">
        <p14:creationId xmlns:p14="http://schemas.microsoft.com/office/powerpoint/2010/main" val="1791674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Organisasjonskart">
    <p:spTree>
      <p:nvGrpSpPr>
        <p:cNvPr id="1" name=""/>
        <p:cNvGrpSpPr/>
        <p:nvPr/>
      </p:nvGrpSpPr>
      <p:grpSpPr>
        <a:xfrm>
          <a:off x="0" y="0"/>
          <a:ext cx="0" cy="0"/>
          <a:chOff x="0" y="0"/>
          <a:chExt cx="0" cy="0"/>
        </a:xfrm>
      </p:grpSpPr>
      <p:sp>
        <p:nvSpPr>
          <p:cNvPr id="10" name="Text Placeholder 7">
            <a:extLst>
              <a:ext uri="{FF2B5EF4-FFF2-40B4-BE49-F238E27FC236}">
                <a16:creationId xmlns:a16="http://schemas.microsoft.com/office/drawing/2014/main" id="{6073E238-0F35-C644-90F8-CE5BE9B68CF7}"/>
              </a:ext>
            </a:extLst>
          </p:cNvPr>
          <p:cNvSpPr>
            <a:spLocks noGrp="1"/>
          </p:cNvSpPr>
          <p:nvPr>
            <p:ph type="body" sz="quarter" idx="12" hasCustomPrompt="1"/>
          </p:nvPr>
        </p:nvSpPr>
        <p:spPr>
          <a:xfrm>
            <a:off x="3306279" y="734806"/>
            <a:ext cx="5579442" cy="577081"/>
          </a:xfrm>
        </p:spPr>
        <p:txBody>
          <a:bodyPr wrap="square" anchor="ctr">
            <a:spAutoFit/>
          </a:bodyPr>
          <a:lstStyle>
            <a:lvl1pPr marL="0" indent="0" algn="ctr">
              <a:buNone/>
              <a:defRPr sz="3500" b="1" i="0">
                <a:solidFill>
                  <a:srgbClr val="FFFFFF"/>
                </a:solidFill>
                <a:latin typeface="+mj-lt"/>
                <a:cs typeface="Arial" panose="020B0604020202020204" pitchFamily="34" charset="0"/>
              </a:defRPr>
            </a:lvl1pPr>
          </a:lstStyle>
          <a:p>
            <a:pPr lvl="0"/>
            <a:r>
              <a:rPr lang="en-GB" err="1"/>
              <a:t>Organisasjonskart</a:t>
            </a:r>
            <a:endParaRPr lang="en-NO"/>
          </a:p>
        </p:txBody>
      </p:sp>
      <p:pic>
        <p:nvPicPr>
          <p:cNvPr id="11" name="Picture 10" descr="Logo&#10;&#10;Description automatically generated with medium confidence">
            <a:extLst>
              <a:ext uri="{FF2B5EF4-FFF2-40B4-BE49-F238E27FC236}">
                <a16:creationId xmlns:a16="http://schemas.microsoft.com/office/drawing/2014/main" id="{23432CD2-7F5C-924A-A6AA-DDAA4A6C30D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6800" y="-488113"/>
            <a:ext cx="1800000" cy="1800000"/>
          </a:xfrm>
          <a:prstGeom prst="rect">
            <a:avLst/>
          </a:prstGeom>
        </p:spPr>
      </p:pic>
    </p:spTree>
    <p:extLst>
      <p:ext uri="{BB962C8B-B14F-4D97-AF65-F5344CB8AC3E}">
        <p14:creationId xmlns:p14="http://schemas.microsoft.com/office/powerpoint/2010/main" val="8111777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pic>
        <p:nvPicPr>
          <p:cNvPr id="6" name="Picture 5" descr="Logo&#10;&#10;Description automatically generated with medium confidence">
            <a:extLst>
              <a:ext uri="{FF2B5EF4-FFF2-40B4-BE49-F238E27FC236}">
                <a16:creationId xmlns:a16="http://schemas.microsoft.com/office/drawing/2014/main" id="{A8ED26D8-9647-1E40-B555-9A34EB84A8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6800" y="-488113"/>
            <a:ext cx="1800000" cy="1800000"/>
          </a:xfrm>
          <a:prstGeom prst="rect">
            <a:avLst/>
          </a:prstGeom>
        </p:spPr>
      </p:pic>
    </p:spTree>
    <p:extLst>
      <p:ext uri="{BB962C8B-B14F-4D97-AF65-F5344CB8AC3E}">
        <p14:creationId xmlns:p14="http://schemas.microsoft.com/office/powerpoint/2010/main" val="364689623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vslutning">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2630" y="1706193"/>
            <a:ext cx="7690100" cy="1211764"/>
          </a:xfrm>
        </p:spPr>
        <p:txBody>
          <a:bodyPr anchor="t" anchorCtr="0"/>
          <a:lstStyle>
            <a:lvl1pPr algn="l">
              <a:lnSpc>
                <a:spcPct val="100000"/>
              </a:lnSpc>
              <a:defRPr sz="3500">
                <a:solidFill>
                  <a:schemeClr val="bg1"/>
                </a:solidFill>
              </a:defRPr>
            </a:lvl1pPr>
          </a:lstStyle>
          <a:p>
            <a:r>
              <a:rPr lang="nb-NO"/>
              <a:t>Klikk for å skrive inn avslutning</a:t>
            </a:r>
            <a:endParaRPr lang="en-US"/>
          </a:p>
        </p:txBody>
      </p:sp>
      <p:pic>
        <p:nvPicPr>
          <p:cNvPr id="4" name="Bilde 3" descr="Et bilde som inneholder tegning, tallerken&#10;&#10;Automatisk generert beskrivelse">
            <a:extLst>
              <a:ext uri="{FF2B5EF4-FFF2-40B4-BE49-F238E27FC236}">
                <a16:creationId xmlns:a16="http://schemas.microsoft.com/office/drawing/2014/main" id="{9A697A97-A53E-E844-AD90-996DCBED4C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3732" y="508505"/>
            <a:ext cx="1267260" cy="347126"/>
          </a:xfrm>
          <a:prstGeom prst="rect">
            <a:avLst/>
          </a:prstGeom>
        </p:spPr>
      </p:pic>
    </p:spTree>
    <p:extLst>
      <p:ext uri="{BB962C8B-B14F-4D97-AF65-F5344CB8AC3E}">
        <p14:creationId xmlns:p14="http://schemas.microsoft.com/office/powerpoint/2010/main" val="2278696198"/>
      </p:ext>
    </p:extLst>
  </p:cSld>
  <p:clrMapOvr>
    <a:masterClrMapping/>
  </p:clrMapOvr>
  <p:extLst>
    <p:ext uri="{DCECCB84-F9BA-43D5-87BE-67443E8EF086}">
      <p15:sldGuideLst xmlns:p15="http://schemas.microsoft.com/office/powerpoint/2012/main">
        <p15:guide id="1" pos="5518"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p:txBody>
          <a:bodyPr/>
          <a:lstStyle>
            <a:lvl1pPr>
              <a:defRPr/>
            </a:lvl1pPr>
          </a:lstStyle>
          <a:p>
            <a:pPr lvl="0"/>
            <a:r>
              <a:rPr lang="nb-NO"/>
              <a:t>Klikk for å legge til tekst. Bruk innrykk-knappene eller TAB for å lage punkter i flere nivåer. </a:t>
            </a:r>
            <a:br>
              <a:rPr lang="nb-NO"/>
            </a:br>
            <a:r>
              <a:rPr lang="nb-NO"/>
              <a:t>Flere oppsett finnes på</a:t>
            </a:r>
            <a:r>
              <a:rPr lang="en-US"/>
              <a:t> </a:t>
            </a:r>
            <a:r>
              <a:rPr lang="en-US" err="1"/>
              <a:t>Hjem-fanen</a:t>
            </a:r>
            <a:r>
              <a:rPr lang="en-US"/>
              <a:t> under </a:t>
            </a:r>
            <a:r>
              <a:rPr lang="en-US" err="1"/>
              <a:t>knappene</a:t>
            </a:r>
            <a:r>
              <a:rPr lang="en-US"/>
              <a:t> “</a:t>
            </a:r>
            <a:r>
              <a:rPr lang="en-US" err="1"/>
              <a:t>Nytt</a:t>
            </a:r>
            <a:r>
              <a:rPr lang="en-US"/>
              <a:t> </a:t>
            </a:r>
            <a:r>
              <a:rPr lang="en-US" err="1"/>
              <a:t>lysbilde</a:t>
            </a:r>
            <a:r>
              <a:rPr lang="en-US"/>
              <a:t>” </a:t>
            </a:r>
            <a:r>
              <a:rPr lang="en-US" err="1"/>
              <a:t>og</a:t>
            </a:r>
            <a:r>
              <a:rPr lang="en-US"/>
              <a:t> “</a:t>
            </a:r>
            <a:r>
              <a:rPr lang="en-US" err="1"/>
              <a:t>Oppsett</a:t>
            </a:r>
            <a:r>
              <a:rPr lang="en-US"/>
              <a:t>”</a:t>
            </a:r>
            <a:endParaRPr lang="nb-NO"/>
          </a:p>
          <a:p>
            <a:pPr lvl="1"/>
            <a:r>
              <a:rPr lang="nb-NO"/>
              <a:t>Andre nivå</a:t>
            </a:r>
          </a:p>
          <a:p>
            <a:pPr lvl="2"/>
            <a:r>
              <a:rPr lang="nb-NO"/>
              <a:t>Tredje nivå</a:t>
            </a:r>
          </a:p>
          <a:p>
            <a:pPr lvl="3"/>
            <a:r>
              <a:rPr lang="nb-NO"/>
              <a:t>Fjerde nivå</a:t>
            </a:r>
          </a:p>
          <a:p>
            <a:pPr lvl="4"/>
            <a:r>
              <a:rPr lang="nb-NO"/>
              <a:t>Femte nivå</a:t>
            </a:r>
            <a:endParaRPr lang="en-US"/>
          </a:p>
        </p:txBody>
      </p:sp>
      <p:sp>
        <p:nvSpPr>
          <p:cNvPr id="4" name="Tittel 3">
            <a:extLst>
              <a:ext uri="{FF2B5EF4-FFF2-40B4-BE49-F238E27FC236}">
                <a16:creationId xmlns:a16="http://schemas.microsoft.com/office/drawing/2014/main" id="{49FDD2B0-FD5A-4FED-AABD-DAC49CCE25AA}"/>
              </a:ext>
            </a:extLst>
          </p:cNvPr>
          <p:cNvSpPr>
            <a:spLocks noGrp="1"/>
          </p:cNvSpPr>
          <p:nvPr>
            <p:ph type="title"/>
          </p:nvPr>
        </p:nvSpPr>
        <p:spPr/>
        <p:txBody>
          <a:bodyPr/>
          <a:lstStyle/>
          <a:p>
            <a:r>
              <a:rPr lang="nb-NO"/>
              <a:t>Klikk for å redigere tittelstil</a:t>
            </a:r>
          </a:p>
        </p:txBody>
      </p:sp>
      <p:sp>
        <p:nvSpPr>
          <p:cNvPr id="11" name="Plassholder for dato 10">
            <a:extLst>
              <a:ext uri="{FF2B5EF4-FFF2-40B4-BE49-F238E27FC236}">
                <a16:creationId xmlns:a16="http://schemas.microsoft.com/office/drawing/2014/main" id="{71AEB03C-49C9-4038-A702-E8EE0FE2CDD2}"/>
              </a:ext>
            </a:extLst>
          </p:cNvPr>
          <p:cNvSpPr>
            <a:spLocks noGrp="1"/>
          </p:cNvSpPr>
          <p:nvPr>
            <p:ph type="dt" sz="half" idx="10"/>
          </p:nvPr>
        </p:nvSpPr>
        <p:spPr/>
        <p:txBody>
          <a:bodyPr/>
          <a:lstStyle/>
          <a:p>
            <a:fld id="{9F4239C6-B464-494B-930C-951069EF0F59}" type="datetime1">
              <a:rPr lang="nb-NO" smtClean="0"/>
              <a:t>29.06.2026</a:t>
            </a:fld>
            <a:endParaRPr lang="nb-NO"/>
          </a:p>
        </p:txBody>
      </p:sp>
      <p:sp>
        <p:nvSpPr>
          <p:cNvPr id="12" name="Plassholder for bunntekst 11">
            <a:extLst>
              <a:ext uri="{FF2B5EF4-FFF2-40B4-BE49-F238E27FC236}">
                <a16:creationId xmlns:a16="http://schemas.microsoft.com/office/drawing/2014/main" id="{FF510649-0510-43EE-A535-1E6E3A63A5A5}"/>
              </a:ext>
            </a:extLst>
          </p:cNvPr>
          <p:cNvSpPr>
            <a:spLocks noGrp="1"/>
          </p:cNvSpPr>
          <p:nvPr>
            <p:ph type="ftr" sz="quarter" idx="11"/>
          </p:nvPr>
        </p:nvSpPr>
        <p:spPr/>
        <p:txBody>
          <a:bodyPr/>
          <a:lstStyle/>
          <a:p>
            <a:r>
              <a:rPr lang="nb-NO"/>
              <a:t>Korrigert budsjett 2020 - muligheter og utfordringer</a:t>
            </a:r>
          </a:p>
        </p:txBody>
      </p:sp>
      <p:sp>
        <p:nvSpPr>
          <p:cNvPr id="13" name="Plassholder for lysbildenummer 12">
            <a:extLst>
              <a:ext uri="{FF2B5EF4-FFF2-40B4-BE49-F238E27FC236}">
                <a16:creationId xmlns:a16="http://schemas.microsoft.com/office/drawing/2014/main" id="{AC798CC6-85F1-4935-AD23-28673C01C641}"/>
              </a:ext>
            </a:extLst>
          </p:cNvPr>
          <p:cNvSpPr>
            <a:spLocks noGrp="1"/>
          </p:cNvSpPr>
          <p:nvPr>
            <p:ph type="sldNum" sz="quarter" idx="12"/>
          </p:nvPr>
        </p:nvSpPr>
        <p:spPr/>
        <p:txBody>
          <a:bodyPr/>
          <a:lstStyle/>
          <a:p>
            <a:fld id="{356FC300-6EA6-4657-9829-8E9817A3066F}" type="slidenum">
              <a:rPr lang="nb-NO" smtClean="0"/>
              <a:pPr/>
              <a:t>‹#›</a:t>
            </a:fld>
            <a:endParaRPr lang="nb-NO"/>
          </a:p>
        </p:txBody>
      </p:sp>
    </p:spTree>
    <p:extLst>
      <p:ext uri="{BB962C8B-B14F-4D97-AF65-F5344CB8AC3E}">
        <p14:creationId xmlns:p14="http://schemas.microsoft.com/office/powerpoint/2010/main" val="35678622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pic>
        <p:nvPicPr>
          <p:cNvPr id="9" name="Picture 8" descr="Logo&#10;&#10;Description automatically generated with medium confidence">
            <a:extLst>
              <a:ext uri="{FF2B5EF4-FFF2-40B4-BE49-F238E27FC236}">
                <a16:creationId xmlns:a16="http://schemas.microsoft.com/office/drawing/2014/main" id="{4BB8F079-48E7-D04E-8105-71ABB355310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038" y="-734518"/>
            <a:ext cx="2520246" cy="2520246"/>
          </a:xfrm>
          <a:prstGeom prst="rect">
            <a:avLst/>
          </a:prstGeom>
        </p:spPr>
      </p:pic>
      <p:sp>
        <p:nvSpPr>
          <p:cNvPr id="10" name="Picture Placeholder 5">
            <a:extLst>
              <a:ext uri="{FF2B5EF4-FFF2-40B4-BE49-F238E27FC236}">
                <a16:creationId xmlns:a16="http://schemas.microsoft.com/office/drawing/2014/main" id="{DC98E4FE-D119-7748-97D3-E13D1AEE8832}"/>
              </a:ext>
            </a:extLst>
          </p:cNvPr>
          <p:cNvSpPr>
            <a:spLocks noGrp="1"/>
          </p:cNvSpPr>
          <p:nvPr>
            <p:ph type="pic" sz="quarter" idx="12" hasCustomPrompt="1"/>
          </p:nvPr>
        </p:nvSpPr>
        <p:spPr>
          <a:xfrm>
            <a:off x="6096000" y="0"/>
            <a:ext cx="6096000" cy="6858000"/>
          </a:xfrm>
          <a:blipFill dpi="0" rotWithShape="1">
            <a:blip r:embed="rId3" cstate="screen">
              <a:extLst>
                <a:ext uri="{28A0092B-C50C-407E-A947-70E740481C1C}">
                  <a14:useLocalDpi xmlns:a14="http://schemas.microsoft.com/office/drawing/2010/main"/>
                </a:ext>
              </a:extLst>
            </a:blip>
            <a:srcRect/>
            <a:stretch>
              <a:fillRect/>
            </a:stretch>
          </a:blipFill>
        </p:spPr>
        <p:txBody>
          <a:bodyPr anchor="ctr" anchorCtr="0"/>
          <a:lstStyle>
            <a:lvl1pPr marL="0" indent="0" algn="ctr">
              <a:buNone/>
              <a:defRPr/>
            </a:lvl1pPr>
          </a:lstStyle>
          <a:p>
            <a:r>
              <a:rPr lang="en-NO"/>
              <a:t>Bytt bilde her</a:t>
            </a:r>
          </a:p>
        </p:txBody>
      </p:sp>
    </p:spTree>
    <p:extLst>
      <p:ext uri="{BB962C8B-B14F-4D97-AF65-F5344CB8AC3E}">
        <p14:creationId xmlns:p14="http://schemas.microsoft.com/office/powerpoint/2010/main" val="12975032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ilde og tekst_3">
    <p:bg>
      <p:bgRef idx="1001">
        <a:schemeClr val="bg1"/>
      </p:bgRef>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85F628A-58F4-D642-920B-39EFB4FA5629}"/>
              </a:ext>
            </a:extLst>
          </p:cNvPr>
          <p:cNvSpPr>
            <a:spLocks noGrp="1"/>
          </p:cNvSpPr>
          <p:nvPr>
            <p:ph type="body" sz="quarter" idx="12" hasCustomPrompt="1"/>
          </p:nvPr>
        </p:nvSpPr>
        <p:spPr>
          <a:xfrm>
            <a:off x="715963" y="2520950"/>
            <a:ext cx="4899025" cy="3965575"/>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GB"/>
              <a:t>Sett inn </a:t>
            </a:r>
            <a:r>
              <a:rPr lang="en-GB" err="1"/>
              <a:t>tekst</a:t>
            </a:r>
            <a:endParaRPr lang="en-GB"/>
          </a:p>
          <a:p>
            <a:pPr lvl="1"/>
            <a:r>
              <a:rPr lang="en-GB"/>
              <a:t>Second level</a:t>
            </a:r>
          </a:p>
          <a:p>
            <a:pPr lvl="2"/>
            <a:r>
              <a:rPr lang="en-GB"/>
              <a:t>Third level</a:t>
            </a:r>
          </a:p>
          <a:p>
            <a:pPr lvl="3"/>
            <a:r>
              <a:rPr lang="en-GB"/>
              <a:t>Fourth level</a:t>
            </a:r>
          </a:p>
          <a:p>
            <a:pPr lvl="4"/>
            <a:r>
              <a:rPr lang="en-GB"/>
              <a:t>Fifth level</a:t>
            </a:r>
            <a:endParaRPr lang="en-NO"/>
          </a:p>
        </p:txBody>
      </p:sp>
      <p:sp>
        <p:nvSpPr>
          <p:cNvPr id="8" name="Text Placeholder 7">
            <a:extLst>
              <a:ext uri="{FF2B5EF4-FFF2-40B4-BE49-F238E27FC236}">
                <a16:creationId xmlns:a16="http://schemas.microsoft.com/office/drawing/2014/main" id="{2D262AD6-4031-CD45-9E9A-8DD240726C22}"/>
              </a:ext>
            </a:extLst>
          </p:cNvPr>
          <p:cNvSpPr>
            <a:spLocks noGrp="1"/>
          </p:cNvSpPr>
          <p:nvPr>
            <p:ph type="body" sz="quarter" idx="11" hasCustomPrompt="1"/>
          </p:nvPr>
        </p:nvSpPr>
        <p:spPr>
          <a:xfrm>
            <a:off x="715963" y="1773591"/>
            <a:ext cx="4899025" cy="577081"/>
          </a:xfrm>
        </p:spPr>
        <p:txBody>
          <a:bodyPr anchor="ctr">
            <a:spAutoFit/>
          </a:bodyPr>
          <a:lstStyle>
            <a:lvl1pPr marL="0" indent="0">
              <a:buNone/>
              <a:defRPr sz="3500" b="1" i="0">
                <a:solidFill>
                  <a:srgbClr val="FFFFFF"/>
                </a:solidFill>
                <a:latin typeface="Arial" panose="020B0604020202020204" pitchFamily="34" charset="0"/>
                <a:cs typeface="Arial" panose="020B0604020202020204" pitchFamily="34" charset="0"/>
              </a:defRPr>
            </a:lvl1pPr>
          </a:lstStyle>
          <a:p>
            <a:pPr lvl="0"/>
            <a:r>
              <a:rPr lang="en-GB" err="1"/>
              <a:t>Skriv</a:t>
            </a:r>
            <a:r>
              <a:rPr lang="en-GB"/>
              <a:t> </a:t>
            </a:r>
            <a:r>
              <a:rPr lang="en-GB" err="1"/>
              <a:t>tittel</a:t>
            </a:r>
            <a:r>
              <a:rPr lang="en-GB"/>
              <a:t> her</a:t>
            </a:r>
            <a:endParaRPr lang="en-NO"/>
          </a:p>
        </p:txBody>
      </p:sp>
      <p:sp>
        <p:nvSpPr>
          <p:cNvPr id="17" name="Picture Placeholder 16">
            <a:extLst>
              <a:ext uri="{FF2B5EF4-FFF2-40B4-BE49-F238E27FC236}">
                <a16:creationId xmlns:a16="http://schemas.microsoft.com/office/drawing/2014/main" id="{2182947F-EDA7-5647-9B13-0FAFCCAEA356}"/>
              </a:ext>
            </a:extLst>
          </p:cNvPr>
          <p:cNvSpPr>
            <a:spLocks noGrp="1" noChangeAspect="1"/>
          </p:cNvSpPr>
          <p:nvPr>
            <p:ph type="pic" sz="quarter" idx="13" hasCustomPrompt="1"/>
          </p:nvPr>
        </p:nvSpPr>
        <p:spPr>
          <a:xfrm>
            <a:off x="6096000" y="0"/>
            <a:ext cx="609600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chorCtr="0"/>
          <a:lstStyle>
            <a:lvl1pPr marL="0" indent="0" algn="ctr">
              <a:buNone/>
              <a:defRPr/>
            </a:lvl1pPr>
          </a:lstStyle>
          <a:p>
            <a:r>
              <a:rPr lang="en-NO"/>
              <a:t>Bytt bilde her</a:t>
            </a:r>
          </a:p>
        </p:txBody>
      </p:sp>
      <p:pic>
        <p:nvPicPr>
          <p:cNvPr id="9" name="Picture 8" descr="Logo&#10;&#10;Description automatically generated with medium confidence">
            <a:extLst>
              <a:ext uri="{FF2B5EF4-FFF2-40B4-BE49-F238E27FC236}">
                <a16:creationId xmlns:a16="http://schemas.microsoft.com/office/drawing/2014/main" id="{537A4A6E-8D0D-0245-9F78-22E01CEE21A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800" y="-531000"/>
            <a:ext cx="1800000" cy="1800000"/>
          </a:xfrm>
          <a:prstGeom prst="rect">
            <a:avLst/>
          </a:prstGeom>
        </p:spPr>
      </p:pic>
    </p:spTree>
    <p:extLst>
      <p:ext uri="{BB962C8B-B14F-4D97-AF65-F5344CB8AC3E}">
        <p14:creationId xmlns:p14="http://schemas.microsoft.com/office/powerpoint/2010/main" val="3973885482"/>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BA433FB-6E3F-4D69-8483-09A36F5780A9}"/>
              </a:ext>
            </a:extLst>
          </p:cNvPr>
          <p:cNvSpPr>
            <a:spLocks noGrp="1"/>
          </p:cNvSpPr>
          <p:nvPr>
            <p:ph type="title"/>
          </p:nvPr>
        </p:nvSpPr>
        <p:spPr/>
        <p:txBody>
          <a:bodyPr/>
          <a:lstStyle/>
          <a:p>
            <a:r>
              <a:rPr lang="nb-NO"/>
              <a:t>Klikk for å redigere tittelstil</a:t>
            </a:r>
          </a:p>
        </p:txBody>
      </p:sp>
      <p:sp>
        <p:nvSpPr>
          <p:cNvPr id="3" name="Plassholder for lysbildenummer 2">
            <a:extLst>
              <a:ext uri="{FF2B5EF4-FFF2-40B4-BE49-F238E27FC236}">
                <a16:creationId xmlns:a16="http://schemas.microsoft.com/office/drawing/2014/main" id="{64A716A5-F8C8-45A8-820A-92EF855ADE65}"/>
              </a:ext>
            </a:extLst>
          </p:cNvPr>
          <p:cNvSpPr>
            <a:spLocks noGrp="1"/>
          </p:cNvSpPr>
          <p:nvPr>
            <p:ph type="sldNum" sz="quarter" idx="10"/>
          </p:nvPr>
        </p:nvSpPr>
        <p:spPr/>
        <p:txBody>
          <a:bodyPr/>
          <a:lstStyle/>
          <a:p>
            <a:fld id="{356FC300-6EA6-4657-9829-8E9817A3066F}" type="slidenum">
              <a:rPr lang="nb-NO" smtClean="0"/>
              <a:pPr/>
              <a:t>‹#›</a:t>
            </a:fld>
            <a:endParaRPr lang="nb-NO"/>
          </a:p>
        </p:txBody>
      </p:sp>
      <p:sp>
        <p:nvSpPr>
          <p:cNvPr id="4" name="Plassholder for dato 3">
            <a:extLst>
              <a:ext uri="{FF2B5EF4-FFF2-40B4-BE49-F238E27FC236}">
                <a16:creationId xmlns:a16="http://schemas.microsoft.com/office/drawing/2014/main" id="{25BE96FA-99F6-4BFF-8EC7-1EDDFF9F20CA}"/>
              </a:ext>
            </a:extLst>
          </p:cNvPr>
          <p:cNvSpPr>
            <a:spLocks noGrp="1"/>
          </p:cNvSpPr>
          <p:nvPr>
            <p:ph type="dt" sz="half" idx="11"/>
          </p:nvPr>
        </p:nvSpPr>
        <p:spPr/>
        <p:txBody>
          <a:bodyPr/>
          <a:lstStyle/>
          <a:p>
            <a:fld id="{95706C2F-41A9-41BF-BF8B-355F8B4CB9F7}" type="datetime1">
              <a:rPr lang="nb-NO" smtClean="0"/>
              <a:t>29.06.2026</a:t>
            </a:fld>
            <a:endParaRPr lang="nb-NO"/>
          </a:p>
        </p:txBody>
      </p:sp>
      <p:sp>
        <p:nvSpPr>
          <p:cNvPr id="5" name="Plassholder for bunntekst 4">
            <a:extLst>
              <a:ext uri="{FF2B5EF4-FFF2-40B4-BE49-F238E27FC236}">
                <a16:creationId xmlns:a16="http://schemas.microsoft.com/office/drawing/2014/main" id="{14088F38-B4A4-4975-B8CF-DE892AA17345}"/>
              </a:ext>
            </a:extLst>
          </p:cNvPr>
          <p:cNvSpPr>
            <a:spLocks noGrp="1"/>
          </p:cNvSpPr>
          <p:nvPr>
            <p:ph type="ftr" sz="quarter" idx="12"/>
          </p:nvPr>
        </p:nvSpPr>
        <p:spPr/>
        <p:txBody>
          <a:bodyPr/>
          <a:lstStyle/>
          <a:p>
            <a:r>
              <a:rPr lang="nb-NO"/>
              <a:t>Lillestrøm kommune: tillit inkludering nyskaping</a:t>
            </a:r>
          </a:p>
        </p:txBody>
      </p:sp>
    </p:spTree>
    <p:extLst>
      <p:ext uri="{BB962C8B-B14F-4D97-AF65-F5344CB8AC3E}">
        <p14:creationId xmlns:p14="http://schemas.microsoft.com/office/powerpoint/2010/main" val="4833105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Forside grønn">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2630" y="1706193"/>
            <a:ext cx="7690100" cy="585000"/>
          </a:xfrm>
        </p:spPr>
        <p:txBody>
          <a:bodyPr anchor="t" anchorCtr="0"/>
          <a:lstStyle>
            <a:lvl1pPr algn="l">
              <a:lnSpc>
                <a:spcPct val="100000"/>
              </a:lnSpc>
              <a:defRPr sz="3500">
                <a:solidFill>
                  <a:schemeClr val="tx1"/>
                </a:solidFill>
              </a:defRPr>
            </a:lvl1pPr>
          </a:lstStyle>
          <a:p>
            <a:r>
              <a:rPr lang="nb-NO"/>
              <a:t>Klikk for å legge til tittel</a:t>
            </a:r>
            <a:endParaRPr lang="en-US"/>
          </a:p>
        </p:txBody>
      </p:sp>
      <p:pic>
        <p:nvPicPr>
          <p:cNvPr id="9" name="Logo" hidden="1">
            <a:extLst>
              <a:ext uri="{FF2B5EF4-FFF2-40B4-BE49-F238E27FC236}">
                <a16:creationId xmlns:a16="http://schemas.microsoft.com/office/drawing/2014/main" id="{3F926A4D-E83D-43A3-A37C-C084C59067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540692" y="508505"/>
            <a:ext cx="857192" cy="346362"/>
          </a:xfrm>
          <a:prstGeom prst="rect">
            <a:avLst/>
          </a:prstGeom>
        </p:spPr>
      </p:pic>
      <p:grpSp>
        <p:nvGrpSpPr>
          <p:cNvPr id="12" name="Stående form 4">
            <a:extLst>
              <a:ext uri="{FF2B5EF4-FFF2-40B4-BE49-F238E27FC236}">
                <a16:creationId xmlns:a16="http://schemas.microsoft.com/office/drawing/2014/main" id="{601E0C09-C076-4453-A83C-5393AC103BFD}"/>
              </a:ext>
            </a:extLst>
          </p:cNvPr>
          <p:cNvGrpSpPr/>
          <p:nvPr/>
        </p:nvGrpSpPr>
        <p:grpSpPr>
          <a:xfrm>
            <a:off x="8762777" y="0"/>
            <a:ext cx="3429223" cy="6857999"/>
            <a:chOff x="17535985" y="0"/>
            <a:chExt cx="6857999" cy="13715998"/>
          </a:xfrm>
        </p:grpSpPr>
        <p:sp>
          <p:nvSpPr>
            <p:cNvPr id="13" name="bakgrunn">
              <a:extLst>
                <a:ext uri="{FF2B5EF4-FFF2-40B4-BE49-F238E27FC236}">
                  <a16:creationId xmlns:a16="http://schemas.microsoft.com/office/drawing/2014/main" id="{627F9877-D20E-4648-A06B-41CD21727116}"/>
                </a:ext>
              </a:extLst>
            </p:cNvPr>
            <p:cNvSpPr/>
            <p:nvPr/>
          </p:nvSpPr>
          <p:spPr>
            <a:xfrm>
              <a:off x="17535985" y="0"/>
              <a:ext cx="6857999" cy="13715998"/>
            </a:xfrm>
            <a:custGeom>
              <a:avLst/>
              <a:gdLst>
                <a:gd name="connsiteX0" fmla="*/ 0 w 6857999"/>
                <a:gd name="connsiteY0" fmla="*/ 0 h 13715998"/>
                <a:gd name="connsiteX1" fmla="*/ 6857999 w 6857999"/>
                <a:gd name="connsiteY1" fmla="*/ 0 h 13715998"/>
                <a:gd name="connsiteX2" fmla="*/ 6857999 w 6857999"/>
                <a:gd name="connsiteY2" fmla="*/ 13715998 h 13715998"/>
                <a:gd name="connsiteX3" fmla="*/ 0 w 6857999"/>
                <a:gd name="connsiteY3" fmla="*/ 13715998 h 13715998"/>
              </a:gdLst>
              <a:ahLst/>
              <a:cxnLst>
                <a:cxn ang="0">
                  <a:pos x="connsiteX0" y="connsiteY0"/>
                </a:cxn>
                <a:cxn ang="0">
                  <a:pos x="connsiteX1" y="connsiteY1"/>
                </a:cxn>
                <a:cxn ang="0">
                  <a:pos x="connsiteX2" y="connsiteY2"/>
                </a:cxn>
                <a:cxn ang="0">
                  <a:pos x="connsiteX3" y="connsiteY3"/>
                </a:cxn>
              </a:cxnLst>
              <a:rect l="l" t="t" r="r" b="b"/>
              <a:pathLst>
                <a:path w="6857999" h="13715998">
                  <a:moveTo>
                    <a:pt x="0" y="0"/>
                  </a:moveTo>
                  <a:lnTo>
                    <a:pt x="6857999" y="0"/>
                  </a:lnTo>
                  <a:lnTo>
                    <a:pt x="6857999" y="13715998"/>
                  </a:lnTo>
                  <a:lnTo>
                    <a:pt x="0" y="13715998"/>
                  </a:lnTo>
                  <a:close/>
                </a:path>
              </a:pathLst>
            </a:custGeom>
            <a:solidFill>
              <a:schemeClr val="accent2"/>
            </a:solidFill>
            <a:ln w="12682" cap="flat">
              <a:noFill/>
              <a:prstDash val="solid"/>
              <a:miter/>
            </a:ln>
          </p:spPr>
          <p:txBody>
            <a:bodyPr rtlCol="0" anchor="ctr"/>
            <a:lstStyle/>
            <a:p>
              <a:endParaRPr lang="nb-NO" sz="900"/>
            </a:p>
          </p:txBody>
        </p:sp>
        <p:sp>
          <p:nvSpPr>
            <p:cNvPr id="14" name="forgrunn">
              <a:extLst>
                <a:ext uri="{FF2B5EF4-FFF2-40B4-BE49-F238E27FC236}">
                  <a16:creationId xmlns:a16="http://schemas.microsoft.com/office/drawing/2014/main" id="{7C0BD930-8AD8-4529-A098-4F0356EDA06E}"/>
                </a:ext>
              </a:extLst>
            </p:cNvPr>
            <p:cNvSpPr/>
            <p:nvPr/>
          </p:nvSpPr>
          <p:spPr>
            <a:xfrm>
              <a:off x="17535985" y="0"/>
              <a:ext cx="6857999" cy="13715998"/>
            </a:xfrm>
            <a:custGeom>
              <a:avLst/>
              <a:gdLst>
                <a:gd name="connsiteX0" fmla="*/ 0 w 6857999"/>
                <a:gd name="connsiteY0" fmla="*/ 0 h 13715998"/>
                <a:gd name="connsiteX1" fmla="*/ 1371600 w 6857999"/>
                <a:gd name="connsiteY1" fmla="*/ 1371600 h 13715998"/>
                <a:gd name="connsiteX2" fmla="*/ 1371600 w 6857999"/>
                <a:gd name="connsiteY2" fmla="*/ 2743200 h 13715998"/>
                <a:gd name="connsiteX3" fmla="*/ 2057400 w 6857999"/>
                <a:gd name="connsiteY3" fmla="*/ 2743200 h 13715998"/>
                <a:gd name="connsiteX4" fmla="*/ 3429000 w 6857999"/>
                <a:gd name="connsiteY4" fmla="*/ 4114800 h 13715998"/>
                <a:gd name="connsiteX5" fmla="*/ 4800600 w 6857999"/>
                <a:gd name="connsiteY5" fmla="*/ 5486399 h 13715998"/>
                <a:gd name="connsiteX6" fmla="*/ 5486399 w 6857999"/>
                <a:gd name="connsiteY6" fmla="*/ 5486399 h 13715998"/>
                <a:gd name="connsiteX7" fmla="*/ 6857999 w 6857999"/>
                <a:gd name="connsiteY7" fmla="*/ 6857999 h 13715998"/>
                <a:gd name="connsiteX8" fmla="*/ 6857999 w 6857999"/>
                <a:gd name="connsiteY8" fmla="*/ 13715998 h 13715998"/>
                <a:gd name="connsiteX9" fmla="*/ 0 w 6857999"/>
                <a:gd name="connsiteY9" fmla="*/ 13715998 h 13715998"/>
                <a:gd name="connsiteX10" fmla="*/ 0 w 6857999"/>
                <a:gd name="connsiteY10" fmla="*/ 0 h 1371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57999" h="13715998">
                  <a:moveTo>
                    <a:pt x="0" y="0"/>
                  </a:moveTo>
                  <a:cubicBezTo>
                    <a:pt x="757514" y="0"/>
                    <a:pt x="1371600" y="614086"/>
                    <a:pt x="1371600" y="1371600"/>
                  </a:cubicBezTo>
                  <a:lnTo>
                    <a:pt x="1371600" y="2743200"/>
                  </a:lnTo>
                  <a:lnTo>
                    <a:pt x="2057400" y="2743200"/>
                  </a:lnTo>
                  <a:cubicBezTo>
                    <a:pt x="2814914" y="2743200"/>
                    <a:pt x="3429000" y="3357286"/>
                    <a:pt x="3429000" y="4114800"/>
                  </a:cubicBezTo>
                  <a:cubicBezTo>
                    <a:pt x="3429000" y="4872313"/>
                    <a:pt x="4043086" y="5486399"/>
                    <a:pt x="4800600" y="5486399"/>
                  </a:cubicBezTo>
                  <a:lnTo>
                    <a:pt x="5486399" y="5486399"/>
                  </a:lnTo>
                  <a:cubicBezTo>
                    <a:pt x="6243913" y="5486399"/>
                    <a:pt x="6857999" y="6100486"/>
                    <a:pt x="6857999" y="6857999"/>
                  </a:cubicBezTo>
                  <a:lnTo>
                    <a:pt x="6857999" y="13715998"/>
                  </a:lnTo>
                  <a:lnTo>
                    <a:pt x="0" y="13715998"/>
                  </a:lnTo>
                  <a:lnTo>
                    <a:pt x="0" y="0"/>
                  </a:lnTo>
                  <a:close/>
                </a:path>
              </a:pathLst>
            </a:custGeom>
            <a:solidFill>
              <a:schemeClr val="accent3"/>
            </a:solidFill>
            <a:ln w="12682" cap="flat">
              <a:noFill/>
              <a:prstDash val="solid"/>
              <a:miter/>
            </a:ln>
          </p:spPr>
          <p:txBody>
            <a:bodyPr rtlCol="0" anchor="ctr"/>
            <a:lstStyle/>
            <a:p>
              <a:endParaRPr lang="nb-NO" sz="900"/>
            </a:p>
          </p:txBody>
        </p:sp>
      </p:grpSp>
      <p:sp>
        <p:nvSpPr>
          <p:cNvPr id="8" name="Linje to">
            <a:extLst>
              <a:ext uri="{FF2B5EF4-FFF2-40B4-BE49-F238E27FC236}">
                <a16:creationId xmlns:a16="http://schemas.microsoft.com/office/drawing/2014/main" id="{FACA3E44-2CCA-4289-9737-1C5B618694A6}"/>
              </a:ext>
            </a:extLst>
          </p:cNvPr>
          <p:cNvSpPr>
            <a:spLocks noGrp="1"/>
          </p:cNvSpPr>
          <p:nvPr>
            <p:ph type="body" sz="quarter" idx="11" hasCustomPrompt="1"/>
          </p:nvPr>
        </p:nvSpPr>
        <p:spPr>
          <a:xfrm>
            <a:off x="462787" y="2239227"/>
            <a:ext cx="7689556" cy="584776"/>
          </a:xfrm>
        </p:spPr>
        <p:txBody>
          <a:bodyPr tIns="46800" bIns="0" anchor="t" anchorCtr="0">
            <a:noAutofit/>
          </a:bodyPr>
          <a:lstStyle>
            <a:lvl1pPr marL="0" indent="0">
              <a:lnSpc>
                <a:spcPct val="100000"/>
              </a:lnSpc>
              <a:buNone/>
              <a:defRPr sz="3500">
                <a:solidFill>
                  <a:schemeClr val="tx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legge til linje to</a:t>
            </a:r>
          </a:p>
        </p:txBody>
      </p:sp>
    </p:spTree>
    <p:extLst>
      <p:ext uri="{BB962C8B-B14F-4D97-AF65-F5344CB8AC3E}">
        <p14:creationId xmlns:p14="http://schemas.microsoft.com/office/powerpoint/2010/main" val="1469231362"/>
      </p:ext>
    </p:extLst>
  </p:cSld>
  <p:clrMapOvr>
    <a:masterClrMapping/>
  </p:clrMapOvr>
  <p:extLst>
    <p:ext uri="{DCECCB84-F9BA-43D5-87BE-67443E8EF086}">
      <p15:sldGuideLst xmlns:p15="http://schemas.microsoft.com/office/powerpoint/2012/main">
        <p15:guide id="1" pos="5518" userDrawn="1">
          <p15:clr>
            <a:srgbClr val="9FCC3B"/>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tel og innhold + Grafikk 2">
    <p:spTree>
      <p:nvGrpSpPr>
        <p:cNvPr id="1" name=""/>
        <p:cNvGrpSpPr/>
        <p:nvPr/>
      </p:nvGrpSpPr>
      <p:grpSpPr>
        <a:xfrm>
          <a:off x="0" y="0"/>
          <a:ext cx="0" cy="0"/>
          <a:chOff x="0" y="0"/>
          <a:chExt cx="0" cy="0"/>
        </a:xfrm>
      </p:grpSpPr>
      <p:sp>
        <p:nvSpPr>
          <p:cNvPr id="3" name="Content Placeholder 2"/>
          <p:cNvSpPr>
            <a:spLocks noGrp="1"/>
          </p:cNvSpPr>
          <p:nvPr>
            <p:ph idx="1"/>
          </p:nvPr>
        </p:nvSpPr>
        <p:spPr>
          <a:xfrm>
            <a:off x="462702" y="1990800"/>
            <a:ext cx="7690435" cy="4150800"/>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grpSp>
        <p:nvGrpSpPr>
          <p:cNvPr id="12" name="Stående form 6">
            <a:extLst>
              <a:ext uri="{FF2B5EF4-FFF2-40B4-BE49-F238E27FC236}">
                <a16:creationId xmlns:a16="http://schemas.microsoft.com/office/drawing/2014/main" id="{B4F0492E-516C-4E72-A987-D2592A10211E}"/>
              </a:ext>
            </a:extLst>
          </p:cNvPr>
          <p:cNvGrpSpPr/>
          <p:nvPr userDrawn="1"/>
        </p:nvGrpSpPr>
        <p:grpSpPr>
          <a:xfrm>
            <a:off x="8762032" y="0"/>
            <a:ext cx="3429967" cy="6859488"/>
            <a:chOff x="17522925" y="0"/>
            <a:chExt cx="6859488" cy="13718976"/>
          </a:xfrm>
        </p:grpSpPr>
        <p:sp>
          <p:nvSpPr>
            <p:cNvPr id="13" name="bakgrunn">
              <a:extLst>
                <a:ext uri="{FF2B5EF4-FFF2-40B4-BE49-F238E27FC236}">
                  <a16:creationId xmlns:a16="http://schemas.microsoft.com/office/drawing/2014/main" id="{81F3C32A-73E8-4F9B-A044-BC273CB81A73}"/>
                </a:ext>
              </a:extLst>
            </p:cNvPr>
            <p:cNvSpPr/>
            <p:nvPr/>
          </p:nvSpPr>
          <p:spPr>
            <a:xfrm>
              <a:off x="17522925" y="0"/>
              <a:ext cx="6859488" cy="13718976"/>
            </a:xfrm>
            <a:custGeom>
              <a:avLst/>
              <a:gdLst>
                <a:gd name="connsiteX0" fmla="*/ 0 w 6859488"/>
                <a:gd name="connsiteY0" fmla="*/ 0 h 13718976"/>
                <a:gd name="connsiteX1" fmla="*/ 6859488 w 6859488"/>
                <a:gd name="connsiteY1" fmla="*/ 0 h 13718976"/>
                <a:gd name="connsiteX2" fmla="*/ 6859488 w 6859488"/>
                <a:gd name="connsiteY2" fmla="*/ 13718976 h 13718976"/>
                <a:gd name="connsiteX3" fmla="*/ 0 w 6859488"/>
                <a:gd name="connsiteY3" fmla="*/ 13718976 h 13718976"/>
              </a:gdLst>
              <a:ahLst/>
              <a:cxnLst>
                <a:cxn ang="0">
                  <a:pos x="connsiteX0" y="connsiteY0"/>
                </a:cxn>
                <a:cxn ang="0">
                  <a:pos x="connsiteX1" y="connsiteY1"/>
                </a:cxn>
                <a:cxn ang="0">
                  <a:pos x="connsiteX2" y="connsiteY2"/>
                </a:cxn>
                <a:cxn ang="0">
                  <a:pos x="connsiteX3" y="connsiteY3"/>
                </a:cxn>
              </a:cxnLst>
              <a:rect l="l" t="t" r="r" b="b"/>
              <a:pathLst>
                <a:path w="6859488" h="13718976">
                  <a:moveTo>
                    <a:pt x="0" y="0"/>
                  </a:moveTo>
                  <a:lnTo>
                    <a:pt x="6859488" y="0"/>
                  </a:lnTo>
                  <a:lnTo>
                    <a:pt x="6859488" y="13718976"/>
                  </a:lnTo>
                  <a:lnTo>
                    <a:pt x="0" y="13718976"/>
                  </a:lnTo>
                  <a:close/>
                </a:path>
              </a:pathLst>
            </a:custGeom>
            <a:solidFill>
              <a:schemeClr val="bg2"/>
            </a:solidFill>
            <a:ln w="12700" cap="flat">
              <a:noFill/>
              <a:prstDash val="solid"/>
              <a:miter/>
            </a:ln>
          </p:spPr>
          <p:txBody>
            <a:bodyPr rtlCol="0" anchor="ctr"/>
            <a:lstStyle/>
            <a:p>
              <a:endParaRPr lang="nb-NO" sz="900"/>
            </a:p>
          </p:txBody>
        </p:sp>
        <p:sp>
          <p:nvSpPr>
            <p:cNvPr id="14" name="forgrunn">
              <a:extLst>
                <a:ext uri="{FF2B5EF4-FFF2-40B4-BE49-F238E27FC236}">
                  <a16:creationId xmlns:a16="http://schemas.microsoft.com/office/drawing/2014/main" id="{FDB1F66A-A870-4ED2-B5A6-D90FE45609E0}"/>
                </a:ext>
              </a:extLst>
            </p:cNvPr>
            <p:cNvSpPr/>
            <p:nvPr/>
          </p:nvSpPr>
          <p:spPr>
            <a:xfrm>
              <a:off x="17522925" y="0"/>
              <a:ext cx="6859488" cy="13718976"/>
            </a:xfrm>
            <a:custGeom>
              <a:avLst/>
              <a:gdLst>
                <a:gd name="connsiteX0" fmla="*/ 4100068 w 6859488"/>
                <a:gd name="connsiteY0" fmla="*/ 4822601 h 13718976"/>
                <a:gd name="connsiteX1" fmla="*/ 2107768 w 6859488"/>
                <a:gd name="connsiteY1" fmla="*/ 1371898 h 13718976"/>
                <a:gd name="connsiteX2" fmla="*/ 4484073 w 6859488"/>
                <a:gd name="connsiteY2" fmla="*/ 0 h 13718976"/>
                <a:gd name="connsiteX3" fmla="*/ 6476500 w 6859488"/>
                <a:gd name="connsiteY3" fmla="*/ 3451085 h 13718976"/>
                <a:gd name="connsiteX4" fmla="*/ 6859488 w 6859488"/>
                <a:gd name="connsiteY4" fmla="*/ 3429744 h 13718976"/>
                <a:gd name="connsiteX5" fmla="*/ 6859488 w 6859488"/>
                <a:gd name="connsiteY5" fmla="*/ 10289232 h 13718976"/>
                <a:gd name="connsiteX6" fmla="*/ 6473578 w 6859488"/>
                <a:gd name="connsiteY6" fmla="*/ 10267510 h 13718976"/>
                <a:gd name="connsiteX7" fmla="*/ 4480897 w 6859488"/>
                <a:gd name="connsiteY7" fmla="*/ 13718976 h 13718976"/>
                <a:gd name="connsiteX8" fmla="*/ 4480897 w 6859488"/>
                <a:gd name="connsiteY8" fmla="*/ 13718976 h 13718976"/>
                <a:gd name="connsiteX9" fmla="*/ 2104720 w 6859488"/>
                <a:gd name="connsiteY9" fmla="*/ 12347078 h 13718976"/>
                <a:gd name="connsiteX10" fmla="*/ 4098290 w 6859488"/>
                <a:gd name="connsiteY10" fmla="*/ 8893961 h 13718976"/>
                <a:gd name="connsiteX11" fmla="*/ 3715429 w 6859488"/>
                <a:gd name="connsiteY11" fmla="*/ 8231386 h 13718976"/>
                <a:gd name="connsiteX12" fmla="*/ 0 w 6859488"/>
                <a:gd name="connsiteY12" fmla="*/ 8231386 h 13718976"/>
                <a:gd name="connsiteX13" fmla="*/ 0 w 6859488"/>
                <a:gd name="connsiteY13" fmla="*/ 5487591 h 13718976"/>
                <a:gd name="connsiteX14" fmla="*/ 3715429 w 6859488"/>
                <a:gd name="connsiteY14" fmla="*/ 5487591 h 13718976"/>
                <a:gd name="connsiteX15" fmla="*/ 4100068 w 6859488"/>
                <a:gd name="connsiteY15" fmla="*/ 4822601 h 13718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859488" h="13718976">
                  <a:moveTo>
                    <a:pt x="4100068" y="4822601"/>
                  </a:moveTo>
                  <a:lnTo>
                    <a:pt x="2107768" y="1371898"/>
                  </a:lnTo>
                  <a:lnTo>
                    <a:pt x="4484073" y="0"/>
                  </a:lnTo>
                  <a:lnTo>
                    <a:pt x="6476500" y="3451085"/>
                  </a:lnTo>
                  <a:cubicBezTo>
                    <a:pt x="6603668" y="3436908"/>
                    <a:pt x="6731533" y="3429782"/>
                    <a:pt x="6859488" y="3429744"/>
                  </a:cubicBezTo>
                  <a:lnTo>
                    <a:pt x="6859488" y="10289232"/>
                  </a:lnTo>
                  <a:cubicBezTo>
                    <a:pt x="6730543" y="10289194"/>
                    <a:pt x="6601711" y="10281941"/>
                    <a:pt x="6473578" y="10267510"/>
                  </a:cubicBezTo>
                  <a:lnTo>
                    <a:pt x="4480897" y="13718976"/>
                  </a:lnTo>
                  <a:lnTo>
                    <a:pt x="4480897" y="13718976"/>
                  </a:lnTo>
                  <a:lnTo>
                    <a:pt x="2104720" y="12347078"/>
                  </a:lnTo>
                  <a:lnTo>
                    <a:pt x="4098290" y="8893961"/>
                  </a:lnTo>
                  <a:cubicBezTo>
                    <a:pt x="3946302" y="8688113"/>
                    <a:pt x="3817877" y="8465866"/>
                    <a:pt x="3715429" y="8231386"/>
                  </a:cubicBezTo>
                  <a:lnTo>
                    <a:pt x="0" y="8231386"/>
                  </a:lnTo>
                  <a:lnTo>
                    <a:pt x="0" y="5487591"/>
                  </a:lnTo>
                  <a:lnTo>
                    <a:pt x="3715429" y="5487591"/>
                  </a:lnTo>
                  <a:cubicBezTo>
                    <a:pt x="3818271" y="5252196"/>
                    <a:pt x="3947305" y="5029123"/>
                    <a:pt x="4100068" y="4822601"/>
                  </a:cubicBezTo>
                  <a:close/>
                </a:path>
              </a:pathLst>
            </a:custGeom>
            <a:solidFill>
              <a:schemeClr val="accent3"/>
            </a:solidFill>
            <a:ln w="12700" cap="flat">
              <a:noFill/>
              <a:prstDash val="solid"/>
              <a:miter/>
            </a:ln>
          </p:spPr>
          <p:txBody>
            <a:bodyPr rtlCol="0" anchor="ctr"/>
            <a:lstStyle/>
            <a:p>
              <a:endParaRPr lang="nb-NO" sz="900"/>
            </a:p>
          </p:txBody>
        </p:sp>
      </p:grpSp>
      <p:sp>
        <p:nvSpPr>
          <p:cNvPr id="2" name="Tittel 1">
            <a:extLst>
              <a:ext uri="{FF2B5EF4-FFF2-40B4-BE49-F238E27FC236}">
                <a16:creationId xmlns:a16="http://schemas.microsoft.com/office/drawing/2014/main" id="{7FF82F5F-E28D-4AF4-8B2D-24547E6CF941}"/>
              </a:ext>
            </a:extLst>
          </p:cNvPr>
          <p:cNvSpPr>
            <a:spLocks noGrp="1"/>
          </p:cNvSpPr>
          <p:nvPr>
            <p:ph type="title"/>
          </p:nvPr>
        </p:nvSpPr>
        <p:spPr/>
        <p:txBody>
          <a:bodyPr/>
          <a:lstStyle/>
          <a:p>
            <a:r>
              <a:rPr lang="nb-NO"/>
              <a:t>Klikk for å redigere tittelstil</a:t>
            </a:r>
          </a:p>
        </p:txBody>
      </p:sp>
      <p:sp>
        <p:nvSpPr>
          <p:cNvPr id="8" name="Plassholder for dato 7">
            <a:extLst>
              <a:ext uri="{FF2B5EF4-FFF2-40B4-BE49-F238E27FC236}">
                <a16:creationId xmlns:a16="http://schemas.microsoft.com/office/drawing/2014/main" id="{BEF7A0BB-70C8-4899-BEF5-B61009A36916}"/>
              </a:ext>
            </a:extLst>
          </p:cNvPr>
          <p:cNvSpPr>
            <a:spLocks noGrp="1"/>
          </p:cNvSpPr>
          <p:nvPr>
            <p:ph type="dt" sz="half" idx="10"/>
          </p:nvPr>
        </p:nvSpPr>
        <p:spPr/>
        <p:txBody>
          <a:bodyPr/>
          <a:lstStyle/>
          <a:p>
            <a:fld id="{A0748609-39AF-48A7-A325-166D6CAEF8A1}" type="datetime1">
              <a:rPr lang="nb-NO" smtClean="0"/>
              <a:t>29.06.2026</a:t>
            </a:fld>
            <a:endParaRPr lang="nb-NO"/>
          </a:p>
        </p:txBody>
      </p:sp>
      <p:sp>
        <p:nvSpPr>
          <p:cNvPr id="9" name="Plassholder for bunntekst 8">
            <a:extLst>
              <a:ext uri="{FF2B5EF4-FFF2-40B4-BE49-F238E27FC236}">
                <a16:creationId xmlns:a16="http://schemas.microsoft.com/office/drawing/2014/main" id="{4DEF32E5-EDBC-42C0-A899-F11A6C9384F0}"/>
              </a:ext>
            </a:extLst>
          </p:cNvPr>
          <p:cNvSpPr>
            <a:spLocks noGrp="1"/>
          </p:cNvSpPr>
          <p:nvPr>
            <p:ph type="ftr" sz="quarter" idx="11"/>
          </p:nvPr>
        </p:nvSpPr>
        <p:spPr/>
        <p:txBody>
          <a:bodyPr/>
          <a:lstStyle/>
          <a:p>
            <a:r>
              <a:rPr lang="nb-NO"/>
              <a:t>Universitetsbyprogrammet i Lillestrøm kommune</a:t>
            </a:r>
          </a:p>
        </p:txBody>
      </p:sp>
      <p:sp>
        <p:nvSpPr>
          <p:cNvPr id="10" name="Plassholder for lysbildenummer 9">
            <a:extLst>
              <a:ext uri="{FF2B5EF4-FFF2-40B4-BE49-F238E27FC236}">
                <a16:creationId xmlns:a16="http://schemas.microsoft.com/office/drawing/2014/main" id="{19D459CF-4735-47AB-A147-C5A7240FD65B}"/>
              </a:ext>
            </a:extLst>
          </p:cNvPr>
          <p:cNvSpPr>
            <a:spLocks noGrp="1"/>
          </p:cNvSpPr>
          <p:nvPr>
            <p:ph type="sldNum" sz="quarter" idx="12"/>
          </p:nvPr>
        </p:nvSpPr>
        <p:spPr/>
        <p:txBody>
          <a:bodyPr/>
          <a:lstStyle/>
          <a:p>
            <a:fld id="{356FC300-6EA6-4657-9829-8E9817A3066F}" type="slidenum">
              <a:rPr lang="nb-NO" smtClean="0"/>
              <a:pPr/>
              <a:t>‹#›</a:t>
            </a:fld>
            <a:endParaRPr lang="nb-NO"/>
          </a:p>
        </p:txBody>
      </p:sp>
    </p:spTree>
    <p:extLst>
      <p:ext uri="{BB962C8B-B14F-4D97-AF65-F5344CB8AC3E}">
        <p14:creationId xmlns:p14="http://schemas.microsoft.com/office/powerpoint/2010/main" val="33096194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Statistikk_3">
    <p:bg>
      <p:bgPr>
        <a:solidFill>
          <a:schemeClr val="accent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D1CD5873-4996-1740-ABB8-2DAB4C13ED9F}"/>
              </a:ext>
            </a:extLst>
          </p:cNvPr>
          <p:cNvSpPr>
            <a:spLocks noGrp="1" noChangeAspect="1"/>
          </p:cNvSpPr>
          <p:nvPr>
            <p:ph type="pic" sz="quarter" idx="11" hasCustomPrompt="1"/>
          </p:nvPr>
        </p:nvSpPr>
        <p:spPr>
          <a:xfrm>
            <a:off x="609018" y="868186"/>
            <a:ext cx="1034432" cy="1034432"/>
          </a:xfrm>
          <a:blipFill dpi="0" rotWithShape="1">
            <a:blip r:embed="rId2">
              <a:extLst>
                <a:ext uri="{96DAC541-7B7A-43D3-8B79-37D633B846F1}">
                  <asvg:svgBlip xmlns:asvg="http://schemas.microsoft.com/office/drawing/2016/SVG/main" r:embed="rId3"/>
                </a:ext>
              </a:extLst>
            </a:blip>
            <a:srcRect/>
            <a:stretch>
              <a:fillRect/>
            </a:stretch>
          </a:blipFill>
        </p:spPr>
        <p:txBody>
          <a:bodyPr anchor="ctr" anchorCtr="1">
            <a:normAutofit/>
          </a:bodyPr>
          <a:lstStyle>
            <a:lvl1pPr marL="0" indent="0">
              <a:buNone/>
              <a:defRPr sz="1200"/>
            </a:lvl1pPr>
          </a:lstStyle>
          <a:p>
            <a:r>
              <a:rPr lang="en-NO"/>
              <a:t>Endre ikon</a:t>
            </a:r>
          </a:p>
        </p:txBody>
      </p:sp>
      <p:sp>
        <p:nvSpPr>
          <p:cNvPr id="13" name="Text Placeholder 7">
            <a:extLst>
              <a:ext uri="{FF2B5EF4-FFF2-40B4-BE49-F238E27FC236}">
                <a16:creationId xmlns:a16="http://schemas.microsoft.com/office/drawing/2014/main" id="{0D82F01F-F063-EA45-B035-6CD0713F730F}"/>
              </a:ext>
            </a:extLst>
          </p:cNvPr>
          <p:cNvSpPr>
            <a:spLocks noGrp="1"/>
          </p:cNvSpPr>
          <p:nvPr>
            <p:ph type="body" sz="quarter" idx="12" hasCustomPrompt="1"/>
          </p:nvPr>
        </p:nvSpPr>
        <p:spPr>
          <a:xfrm>
            <a:off x="1883868" y="1195288"/>
            <a:ext cx="5579442" cy="577081"/>
          </a:xfrm>
        </p:spPr>
        <p:txBody>
          <a:bodyPr wrap="square" anchor="ctr">
            <a:spAutoFit/>
          </a:bodyPr>
          <a:lstStyle>
            <a:lvl1pPr marL="0" indent="0">
              <a:buNone/>
              <a:defRPr sz="3500" b="1" i="0">
                <a:solidFill>
                  <a:schemeClr val="bg1"/>
                </a:solidFill>
                <a:latin typeface="+mj-lt"/>
                <a:cs typeface="Arial" panose="020B0604020202020204" pitchFamily="34" charset="0"/>
              </a:defRPr>
            </a:lvl1pPr>
          </a:lstStyle>
          <a:p>
            <a:pPr lvl="0"/>
            <a:r>
              <a:rPr lang="en-GB" err="1"/>
              <a:t>Skriv</a:t>
            </a:r>
            <a:r>
              <a:rPr lang="en-GB"/>
              <a:t> inn </a:t>
            </a:r>
            <a:r>
              <a:rPr lang="en-GB" err="1"/>
              <a:t>tittel</a:t>
            </a:r>
            <a:r>
              <a:rPr lang="en-GB"/>
              <a:t> her</a:t>
            </a:r>
            <a:endParaRPr lang="en-NO"/>
          </a:p>
        </p:txBody>
      </p:sp>
      <p:sp>
        <p:nvSpPr>
          <p:cNvPr id="14" name="Oval 13">
            <a:extLst>
              <a:ext uri="{FF2B5EF4-FFF2-40B4-BE49-F238E27FC236}">
                <a16:creationId xmlns:a16="http://schemas.microsoft.com/office/drawing/2014/main" id="{7D8CB2F0-4732-4042-A2B6-8A025B5C7BE3}"/>
              </a:ext>
            </a:extLst>
          </p:cNvPr>
          <p:cNvSpPr/>
          <p:nvPr userDrawn="1"/>
        </p:nvSpPr>
        <p:spPr>
          <a:xfrm>
            <a:off x="609018"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5" name="Oval 14">
            <a:extLst>
              <a:ext uri="{FF2B5EF4-FFF2-40B4-BE49-F238E27FC236}">
                <a16:creationId xmlns:a16="http://schemas.microsoft.com/office/drawing/2014/main" id="{9A308449-72EE-2C48-AFCD-C629C50833B0}"/>
              </a:ext>
            </a:extLst>
          </p:cNvPr>
          <p:cNvSpPr/>
          <p:nvPr userDrawn="1"/>
        </p:nvSpPr>
        <p:spPr>
          <a:xfrm>
            <a:off x="3018586"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6" name="Oval 15">
            <a:extLst>
              <a:ext uri="{FF2B5EF4-FFF2-40B4-BE49-F238E27FC236}">
                <a16:creationId xmlns:a16="http://schemas.microsoft.com/office/drawing/2014/main" id="{BC028622-F57E-5F4A-9D07-7256022CF969}"/>
              </a:ext>
            </a:extLst>
          </p:cNvPr>
          <p:cNvSpPr/>
          <p:nvPr userDrawn="1"/>
        </p:nvSpPr>
        <p:spPr>
          <a:xfrm>
            <a:off x="5428154" y="2219201"/>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7" name="Oval 16">
            <a:extLst>
              <a:ext uri="{FF2B5EF4-FFF2-40B4-BE49-F238E27FC236}">
                <a16:creationId xmlns:a16="http://schemas.microsoft.com/office/drawing/2014/main" id="{97E0EF21-0C8C-8345-83FF-7C3AAFE02BD8}"/>
              </a:ext>
            </a:extLst>
          </p:cNvPr>
          <p:cNvSpPr/>
          <p:nvPr userDrawn="1"/>
        </p:nvSpPr>
        <p:spPr>
          <a:xfrm>
            <a:off x="609018"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8" name="Oval 17">
            <a:extLst>
              <a:ext uri="{FF2B5EF4-FFF2-40B4-BE49-F238E27FC236}">
                <a16:creationId xmlns:a16="http://schemas.microsoft.com/office/drawing/2014/main" id="{A6447940-9EE9-954D-A452-17664AC516EA}"/>
              </a:ext>
            </a:extLst>
          </p:cNvPr>
          <p:cNvSpPr/>
          <p:nvPr userDrawn="1"/>
        </p:nvSpPr>
        <p:spPr>
          <a:xfrm>
            <a:off x="3018586"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9" name="Oval 18">
            <a:extLst>
              <a:ext uri="{FF2B5EF4-FFF2-40B4-BE49-F238E27FC236}">
                <a16:creationId xmlns:a16="http://schemas.microsoft.com/office/drawing/2014/main" id="{F591F3B0-F57A-9A44-BECE-4A77B0C880D4}"/>
              </a:ext>
            </a:extLst>
          </p:cNvPr>
          <p:cNvSpPr/>
          <p:nvPr userDrawn="1"/>
        </p:nvSpPr>
        <p:spPr>
          <a:xfrm>
            <a:off x="5428154" y="4370649"/>
            <a:ext cx="1804495" cy="180517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pic>
        <p:nvPicPr>
          <p:cNvPr id="20" name="Picture 19">
            <a:extLst>
              <a:ext uri="{FF2B5EF4-FFF2-40B4-BE49-F238E27FC236}">
                <a16:creationId xmlns:a16="http://schemas.microsoft.com/office/drawing/2014/main" id="{B19D76CD-65CF-BA4B-990E-0411E7BD300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6800" y="-531000"/>
            <a:ext cx="1800000" cy="1800000"/>
          </a:xfrm>
          <a:prstGeom prst="rect">
            <a:avLst/>
          </a:prstGeom>
        </p:spPr>
      </p:pic>
      <p:sp>
        <p:nvSpPr>
          <p:cNvPr id="3" name="Text Placeholder 2">
            <a:extLst>
              <a:ext uri="{FF2B5EF4-FFF2-40B4-BE49-F238E27FC236}">
                <a16:creationId xmlns:a16="http://schemas.microsoft.com/office/drawing/2014/main" id="{53799CD1-9A1E-5148-A069-257F4EA98F3C}"/>
              </a:ext>
            </a:extLst>
          </p:cNvPr>
          <p:cNvSpPr>
            <a:spLocks noGrp="1"/>
          </p:cNvSpPr>
          <p:nvPr>
            <p:ph type="body" sz="quarter" idx="13" hasCustomPrompt="1"/>
          </p:nvPr>
        </p:nvSpPr>
        <p:spPr>
          <a:xfrm>
            <a:off x="609600"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1" name="Text Placeholder 2">
            <a:extLst>
              <a:ext uri="{FF2B5EF4-FFF2-40B4-BE49-F238E27FC236}">
                <a16:creationId xmlns:a16="http://schemas.microsoft.com/office/drawing/2014/main" id="{8E738891-7E09-594D-A0BC-9645B524A80D}"/>
              </a:ext>
            </a:extLst>
          </p:cNvPr>
          <p:cNvSpPr>
            <a:spLocks noGrp="1"/>
          </p:cNvSpPr>
          <p:nvPr>
            <p:ph type="body" sz="quarter" idx="14" hasCustomPrompt="1"/>
          </p:nvPr>
        </p:nvSpPr>
        <p:spPr>
          <a:xfrm>
            <a:off x="609600"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2" name="Text Placeholder 2">
            <a:extLst>
              <a:ext uri="{FF2B5EF4-FFF2-40B4-BE49-F238E27FC236}">
                <a16:creationId xmlns:a16="http://schemas.microsoft.com/office/drawing/2014/main" id="{511B516B-62AD-B245-AF53-C0F2B10CEFE7}"/>
              </a:ext>
            </a:extLst>
          </p:cNvPr>
          <p:cNvSpPr>
            <a:spLocks noGrp="1"/>
          </p:cNvSpPr>
          <p:nvPr>
            <p:ph type="body" sz="quarter" idx="15" hasCustomPrompt="1"/>
          </p:nvPr>
        </p:nvSpPr>
        <p:spPr>
          <a:xfrm>
            <a:off x="3011714"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3" name="Text Placeholder 2">
            <a:extLst>
              <a:ext uri="{FF2B5EF4-FFF2-40B4-BE49-F238E27FC236}">
                <a16:creationId xmlns:a16="http://schemas.microsoft.com/office/drawing/2014/main" id="{D2FCFDE5-57D9-C648-A0D7-00006266ED30}"/>
              </a:ext>
            </a:extLst>
          </p:cNvPr>
          <p:cNvSpPr>
            <a:spLocks noGrp="1"/>
          </p:cNvSpPr>
          <p:nvPr>
            <p:ph type="body" sz="quarter" idx="16" hasCustomPrompt="1"/>
          </p:nvPr>
        </p:nvSpPr>
        <p:spPr>
          <a:xfrm>
            <a:off x="3011714"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4" name="Text Placeholder 2">
            <a:extLst>
              <a:ext uri="{FF2B5EF4-FFF2-40B4-BE49-F238E27FC236}">
                <a16:creationId xmlns:a16="http://schemas.microsoft.com/office/drawing/2014/main" id="{0432775E-836D-6A4A-B169-98CD120C9589}"/>
              </a:ext>
            </a:extLst>
          </p:cNvPr>
          <p:cNvSpPr>
            <a:spLocks noGrp="1"/>
          </p:cNvSpPr>
          <p:nvPr>
            <p:ph type="body" sz="quarter" idx="17" hasCustomPrompt="1"/>
          </p:nvPr>
        </p:nvSpPr>
        <p:spPr>
          <a:xfrm>
            <a:off x="5428342" y="2803357"/>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5" name="Text Placeholder 2">
            <a:extLst>
              <a:ext uri="{FF2B5EF4-FFF2-40B4-BE49-F238E27FC236}">
                <a16:creationId xmlns:a16="http://schemas.microsoft.com/office/drawing/2014/main" id="{562D8A76-5EEC-3A4D-B442-F7605820229C}"/>
              </a:ext>
            </a:extLst>
          </p:cNvPr>
          <p:cNvSpPr>
            <a:spLocks noGrp="1"/>
          </p:cNvSpPr>
          <p:nvPr>
            <p:ph type="body" sz="quarter" idx="18" hasCustomPrompt="1"/>
          </p:nvPr>
        </p:nvSpPr>
        <p:spPr>
          <a:xfrm>
            <a:off x="5428342" y="3347643"/>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6" name="Text Placeholder 2">
            <a:extLst>
              <a:ext uri="{FF2B5EF4-FFF2-40B4-BE49-F238E27FC236}">
                <a16:creationId xmlns:a16="http://schemas.microsoft.com/office/drawing/2014/main" id="{6CED8D9F-6A71-D242-8E7E-044310946CD5}"/>
              </a:ext>
            </a:extLst>
          </p:cNvPr>
          <p:cNvSpPr>
            <a:spLocks noGrp="1"/>
          </p:cNvSpPr>
          <p:nvPr>
            <p:ph type="body" sz="quarter" idx="19" hasCustomPrompt="1"/>
          </p:nvPr>
        </p:nvSpPr>
        <p:spPr>
          <a:xfrm>
            <a:off x="616472"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7" name="Text Placeholder 2">
            <a:extLst>
              <a:ext uri="{FF2B5EF4-FFF2-40B4-BE49-F238E27FC236}">
                <a16:creationId xmlns:a16="http://schemas.microsoft.com/office/drawing/2014/main" id="{59E79321-495C-A54B-948D-35B878513AFE}"/>
              </a:ext>
            </a:extLst>
          </p:cNvPr>
          <p:cNvSpPr>
            <a:spLocks noGrp="1"/>
          </p:cNvSpPr>
          <p:nvPr>
            <p:ph type="body" sz="quarter" idx="20" hasCustomPrompt="1"/>
          </p:nvPr>
        </p:nvSpPr>
        <p:spPr>
          <a:xfrm>
            <a:off x="616472"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28" name="Text Placeholder 2">
            <a:extLst>
              <a:ext uri="{FF2B5EF4-FFF2-40B4-BE49-F238E27FC236}">
                <a16:creationId xmlns:a16="http://schemas.microsoft.com/office/drawing/2014/main" id="{3E5B3239-3B82-4C47-9603-710D7A995738}"/>
              </a:ext>
            </a:extLst>
          </p:cNvPr>
          <p:cNvSpPr>
            <a:spLocks noGrp="1"/>
          </p:cNvSpPr>
          <p:nvPr>
            <p:ph type="body" sz="quarter" idx="21" hasCustomPrompt="1"/>
          </p:nvPr>
        </p:nvSpPr>
        <p:spPr>
          <a:xfrm>
            <a:off x="3018586"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29" name="Text Placeholder 2">
            <a:extLst>
              <a:ext uri="{FF2B5EF4-FFF2-40B4-BE49-F238E27FC236}">
                <a16:creationId xmlns:a16="http://schemas.microsoft.com/office/drawing/2014/main" id="{24B77D07-DC28-3A4A-9B85-011D94D55B6D}"/>
              </a:ext>
            </a:extLst>
          </p:cNvPr>
          <p:cNvSpPr>
            <a:spLocks noGrp="1"/>
          </p:cNvSpPr>
          <p:nvPr>
            <p:ph type="body" sz="quarter" idx="22" hasCustomPrompt="1"/>
          </p:nvPr>
        </p:nvSpPr>
        <p:spPr>
          <a:xfrm>
            <a:off x="3018586"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0" name="Text Placeholder 2">
            <a:extLst>
              <a:ext uri="{FF2B5EF4-FFF2-40B4-BE49-F238E27FC236}">
                <a16:creationId xmlns:a16="http://schemas.microsoft.com/office/drawing/2014/main" id="{7CBDA160-D034-2E4C-9077-4D7CB888CB53}"/>
              </a:ext>
            </a:extLst>
          </p:cNvPr>
          <p:cNvSpPr>
            <a:spLocks noGrp="1"/>
          </p:cNvSpPr>
          <p:nvPr>
            <p:ph type="body" sz="quarter" idx="23" hasCustomPrompt="1"/>
          </p:nvPr>
        </p:nvSpPr>
        <p:spPr>
          <a:xfrm>
            <a:off x="5435214" y="4945343"/>
            <a:ext cx="1803400" cy="482600"/>
          </a:xfrm>
        </p:spPr>
        <p:txBody>
          <a:bodyPr>
            <a:noAutofit/>
          </a:bodyPr>
          <a:lstStyle>
            <a:lvl1pPr marL="0" indent="0" algn="ctr">
              <a:buNone/>
              <a:defRPr sz="3000" b="1"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a:t>Tall her</a:t>
            </a:r>
            <a:endParaRPr lang="en-NO"/>
          </a:p>
        </p:txBody>
      </p:sp>
      <p:sp>
        <p:nvSpPr>
          <p:cNvPr id="31" name="Text Placeholder 2">
            <a:extLst>
              <a:ext uri="{FF2B5EF4-FFF2-40B4-BE49-F238E27FC236}">
                <a16:creationId xmlns:a16="http://schemas.microsoft.com/office/drawing/2014/main" id="{E3B14192-E43A-E945-AB8F-4CC9F91EF363}"/>
              </a:ext>
            </a:extLst>
          </p:cNvPr>
          <p:cNvSpPr>
            <a:spLocks noGrp="1"/>
          </p:cNvSpPr>
          <p:nvPr>
            <p:ph type="body" sz="quarter" idx="24" hasCustomPrompt="1"/>
          </p:nvPr>
        </p:nvSpPr>
        <p:spPr>
          <a:xfrm>
            <a:off x="5435214" y="5489629"/>
            <a:ext cx="1803400" cy="482600"/>
          </a:xfrm>
        </p:spPr>
        <p:txBody>
          <a:bodyPr>
            <a:noAutofit/>
          </a:bodyPr>
          <a:lstStyle>
            <a:lvl1pPr marL="0" indent="0" algn="ctr">
              <a:buNone/>
              <a:defRPr sz="1200" b="0" i="0">
                <a:latin typeface="Arial" panose="020B0604020202020204" pitchFamily="34" charset="0"/>
                <a:cs typeface="Arial" panose="020B0604020202020204" pitchFamily="34" charset="0"/>
              </a:defRPr>
            </a:lvl1pPr>
            <a:lvl2pPr marL="457200" indent="0">
              <a:buNone/>
              <a:defRPr sz="3000" b="1" i="0">
                <a:latin typeface="Arial" panose="020B0604020202020204" pitchFamily="34" charset="0"/>
                <a:cs typeface="Arial" panose="020B0604020202020204" pitchFamily="34" charset="0"/>
              </a:defRPr>
            </a:lvl2pPr>
            <a:lvl3pPr marL="914400" indent="0">
              <a:buNone/>
              <a:defRPr sz="3000" b="1" i="0">
                <a:latin typeface="Arial" panose="020B0604020202020204" pitchFamily="34" charset="0"/>
                <a:cs typeface="Arial" panose="020B0604020202020204" pitchFamily="34" charset="0"/>
              </a:defRPr>
            </a:lvl3pPr>
            <a:lvl4pPr marL="1371600" indent="0">
              <a:buNone/>
              <a:defRPr sz="3000" b="1" i="0">
                <a:latin typeface="Arial" panose="020B0604020202020204" pitchFamily="34" charset="0"/>
                <a:cs typeface="Arial" panose="020B0604020202020204" pitchFamily="34" charset="0"/>
              </a:defRPr>
            </a:lvl4pPr>
            <a:lvl5pPr marL="1828800" indent="0">
              <a:buNone/>
              <a:defRPr sz="3000" b="1" i="0">
                <a:latin typeface="Arial" panose="020B0604020202020204" pitchFamily="34" charset="0"/>
                <a:cs typeface="Arial" panose="020B0604020202020204" pitchFamily="34" charset="0"/>
              </a:defRPr>
            </a:lvl5pPr>
          </a:lstStyle>
          <a:p>
            <a:pPr lvl="0"/>
            <a:r>
              <a:rPr lang="en-GB" err="1"/>
              <a:t>Forklaring</a:t>
            </a:r>
            <a:r>
              <a:rPr lang="en-GB"/>
              <a:t> her</a:t>
            </a:r>
            <a:endParaRPr lang="en-NO"/>
          </a:p>
        </p:txBody>
      </p:sp>
      <p:sp>
        <p:nvSpPr>
          <p:cNvPr id="32" name="Picture Placeholder 5">
            <a:extLst>
              <a:ext uri="{FF2B5EF4-FFF2-40B4-BE49-F238E27FC236}">
                <a16:creationId xmlns:a16="http://schemas.microsoft.com/office/drawing/2014/main" id="{04249899-2CB2-D048-914B-14CCA0A37DD2}"/>
              </a:ext>
            </a:extLst>
          </p:cNvPr>
          <p:cNvSpPr>
            <a:spLocks noGrp="1"/>
          </p:cNvSpPr>
          <p:nvPr>
            <p:ph type="pic" sz="quarter" idx="10" hasCustomPrompt="1"/>
          </p:nvPr>
        </p:nvSpPr>
        <p:spPr>
          <a:xfrm>
            <a:off x="7994400" y="0"/>
            <a:ext cx="4197600" cy="6858000"/>
          </a:xfrm>
          <a:blipFill dpi="0" rotWithShape="1">
            <a:blip r:embed="rId5" cstate="screen">
              <a:extLst>
                <a:ext uri="{28A0092B-C50C-407E-A947-70E740481C1C}">
                  <a14:useLocalDpi xmlns:a14="http://schemas.microsoft.com/office/drawing/2010/main"/>
                </a:ext>
              </a:extLst>
            </a:blip>
            <a:srcRect/>
            <a:stretch>
              <a:fillRect/>
            </a:stretch>
          </a:blipFill>
        </p:spPr>
        <p:txBody>
          <a:bodyPr anchor="ctr" anchorCtr="1"/>
          <a:lstStyle>
            <a:lvl1pPr marL="0" indent="0">
              <a:buNone/>
              <a:defRPr/>
            </a:lvl1pPr>
          </a:lstStyle>
          <a:p>
            <a:r>
              <a:rPr lang="en-NO"/>
              <a:t>Bytt bilde her</a:t>
            </a:r>
          </a:p>
        </p:txBody>
      </p:sp>
    </p:spTree>
    <p:extLst>
      <p:ext uri="{BB962C8B-B14F-4D97-AF65-F5344CB8AC3E}">
        <p14:creationId xmlns:p14="http://schemas.microsoft.com/office/powerpoint/2010/main" val="227613839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theme" Target="../theme/theme2.xml"/><Relationship Id="rId1" Type="http://schemas.openxmlformats.org/officeDocument/2006/relationships/slideLayout" Target="../slideLayouts/slideLayout3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tags" Target="../tags/tag1.xml"/><Relationship Id="rId7" Type="http://schemas.openxmlformats.org/officeDocument/2006/relationships/image" Target="../media/image52.svg"/><Relationship Id="rId2" Type="http://schemas.openxmlformats.org/officeDocument/2006/relationships/theme" Target="../theme/theme4.xml"/><Relationship Id="rId1" Type="http://schemas.openxmlformats.org/officeDocument/2006/relationships/slideLayout" Target="../slideLayouts/slideLayout40.xml"/><Relationship Id="rId6" Type="http://schemas.openxmlformats.org/officeDocument/2006/relationships/image" Target="../media/image51.png"/><Relationship Id="rId5" Type="http://schemas.openxmlformats.org/officeDocument/2006/relationships/image" Target="../media/image50.emf"/><Relationship Id="rId4" Type="http://schemas.openxmlformats.org/officeDocument/2006/relationships/oleObject" Target="../embeddings/oleObject1.bin"/></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3.xml"/><Relationship Id="rId2" Type="http://schemas.openxmlformats.org/officeDocument/2006/relationships/slideLayout" Target="../slideLayouts/slideLayout42.xml"/><Relationship Id="rId1" Type="http://schemas.openxmlformats.org/officeDocument/2006/relationships/slideLayout" Target="../slideLayouts/slideLayout41.xml"/><Relationship Id="rId5" Type="http://schemas.openxmlformats.org/officeDocument/2006/relationships/image" Target="../media/image48.png"/><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E438B9-23A5-FC4C-B525-8822EB97E0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a:t>Klikk for å redigere tittelstil</a:t>
            </a:r>
            <a:endParaRPr lang="en-NO"/>
          </a:p>
        </p:txBody>
      </p:sp>
      <p:sp>
        <p:nvSpPr>
          <p:cNvPr id="3" name="Text Placeholder 2">
            <a:extLst>
              <a:ext uri="{FF2B5EF4-FFF2-40B4-BE49-F238E27FC236}">
                <a16:creationId xmlns:a16="http://schemas.microsoft.com/office/drawing/2014/main" id="{968FD0F7-B112-6148-8978-DD5E0ACACB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NO"/>
          </a:p>
        </p:txBody>
      </p:sp>
    </p:spTree>
    <p:extLst>
      <p:ext uri="{BB962C8B-B14F-4D97-AF65-F5344CB8AC3E}">
        <p14:creationId xmlns:p14="http://schemas.microsoft.com/office/powerpoint/2010/main" val="3156557549"/>
      </p:ext>
    </p:extLst>
  </p:cSld>
  <p:clrMap bg1="dk1" tx1="lt1" bg2="dk2" tx2="lt2" accent1="accent1" accent2="accent2" accent3="accent3" accent4="accent4" accent5="accent5" accent6="accent6" hlink="hlink" folHlink="folHlink"/>
  <p:sldLayoutIdLst>
    <p:sldLayoutId id="2147483719" r:id="rId1"/>
    <p:sldLayoutId id="2147483661" r:id="rId2"/>
    <p:sldLayoutId id="2147483679" r:id="rId3"/>
    <p:sldLayoutId id="2147483663" r:id="rId4"/>
    <p:sldLayoutId id="2147483664" r:id="rId5"/>
    <p:sldLayoutId id="2147483680" r:id="rId6"/>
    <p:sldLayoutId id="2147483681" r:id="rId7"/>
    <p:sldLayoutId id="2147483720" r:id="rId8"/>
    <p:sldLayoutId id="2147483683" r:id="rId9"/>
    <p:sldLayoutId id="2147483650" r:id="rId10"/>
    <p:sldLayoutId id="2147483721" r:id="rId11"/>
    <p:sldLayoutId id="2147483649" r:id="rId12"/>
    <p:sldLayoutId id="2147483668" r:id="rId13"/>
    <p:sldLayoutId id="2147483667" r:id="rId14"/>
    <p:sldLayoutId id="2147483674" r:id="rId15"/>
    <p:sldLayoutId id="2147483665" r:id="rId16"/>
    <p:sldLayoutId id="2147483678" r:id="rId17"/>
    <p:sldLayoutId id="2147483687" r:id="rId18"/>
    <p:sldLayoutId id="2147483689" r:id="rId19"/>
    <p:sldLayoutId id="2147483666" r:id="rId20"/>
    <p:sldLayoutId id="2147483676" r:id="rId21"/>
    <p:sldLayoutId id="2147483675" r:id="rId22"/>
    <p:sldLayoutId id="2147483669" r:id="rId23"/>
    <p:sldLayoutId id="2147483670" r:id="rId24"/>
    <p:sldLayoutId id="2147483718" r:id="rId25"/>
    <p:sldLayoutId id="2147483677" r:id="rId26"/>
    <p:sldLayoutId id="2147483655" r:id="rId27"/>
    <p:sldLayoutId id="2147483684" r:id="rId28"/>
    <p:sldLayoutId id="2147483685" r:id="rId29"/>
    <p:sldLayoutId id="2147483671" r:id="rId30"/>
    <p:sldLayoutId id="2147483651" r:id="rId31"/>
    <p:sldLayoutId id="2147483688" r:id="rId32"/>
    <p:sldLayoutId id="2147483652" r:id="rId33"/>
    <p:sldLayoutId id="2147483653" r:id="rId34"/>
    <p:sldLayoutId id="2147483654" r:id="rId35"/>
  </p:sldLayoutIdLst>
  <p:txStyles>
    <p:titleStyle>
      <a:lvl1pPr algn="l" defTabSz="914400" rtl="0" eaLnBrk="1" latinLnBrk="0" hangingPunct="1">
        <a:lnSpc>
          <a:spcPct val="90000"/>
        </a:lnSpc>
        <a:spcBef>
          <a:spcPct val="0"/>
        </a:spcBef>
        <a:buNone/>
        <a:defRPr sz="3500" b="1" kern="1200">
          <a:solidFill>
            <a:srgbClr val="FFFFFF"/>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ToolsToo_Slide" descr="ToolsToo_Slide">
            <a:extLst>
              <a:ext uri="{FF2B5EF4-FFF2-40B4-BE49-F238E27FC236}">
                <a16:creationId xmlns:a16="http://schemas.microsoft.com/office/drawing/2014/main" id="{CCFB0DC5-21B6-45D5-B1DC-1E5BDE119AEC}"/>
              </a:ext>
            </a:extLst>
          </p:cNvPr>
          <p:cNvSpPr/>
          <p:nvPr userDrawn="1"/>
        </p:nvSpPr>
        <p:spPr>
          <a:xfrm>
            <a:off x="0" y="0"/>
            <a:ext cx="12192000" cy="6858000"/>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sp>
        <p:nvSpPr>
          <p:cNvPr id="2" name="Title Placeholder 1"/>
          <p:cNvSpPr>
            <a:spLocks noGrp="1"/>
          </p:cNvSpPr>
          <p:nvPr>
            <p:ph type="title"/>
          </p:nvPr>
        </p:nvSpPr>
        <p:spPr>
          <a:xfrm>
            <a:off x="462702" y="1279525"/>
            <a:ext cx="11266596" cy="542241"/>
          </a:xfrm>
          <a:prstGeom prst="rect">
            <a:avLst/>
          </a:prstGeom>
        </p:spPr>
        <p:txBody>
          <a:bodyPr vert="horz" lIns="91440" tIns="45720" rIns="91440" bIns="45720" rtlCol="0" anchor="t" anchorCtr="0">
            <a:noAutofit/>
          </a:bodyPr>
          <a:lstStyle/>
          <a:p>
            <a:r>
              <a:rPr lang="nb-NO"/>
              <a:t>Klikk for å redigere tittelstil</a:t>
            </a:r>
            <a:endParaRPr lang="en-US"/>
          </a:p>
        </p:txBody>
      </p:sp>
      <p:sp>
        <p:nvSpPr>
          <p:cNvPr id="3" name="Text Placeholder 2"/>
          <p:cNvSpPr>
            <a:spLocks noGrp="1"/>
          </p:cNvSpPr>
          <p:nvPr>
            <p:ph type="body" idx="1"/>
          </p:nvPr>
        </p:nvSpPr>
        <p:spPr>
          <a:xfrm>
            <a:off x="462702" y="1990130"/>
            <a:ext cx="11266596" cy="4150898"/>
          </a:xfrm>
          <a:prstGeom prst="rect">
            <a:avLst/>
          </a:prstGeom>
        </p:spPr>
        <p:txBody>
          <a:bodyPr vert="horz" lIns="91440" tIns="45720" rIns="91440" bIns="45720" rtlCol="0">
            <a:noAutofit/>
          </a:bodyPr>
          <a:lstStyle/>
          <a:p>
            <a:pPr lvl="0"/>
            <a:r>
              <a:rPr lang="nb-NO"/>
              <a:t>Klikk for å redigere tekststiler i malen</a:t>
            </a:r>
          </a:p>
          <a:p>
            <a:pPr lvl="1"/>
            <a:r>
              <a:rPr lang="nb-NO"/>
              <a:t>Klikk for andre nivå</a:t>
            </a:r>
          </a:p>
          <a:p>
            <a:pPr lvl="2"/>
            <a:r>
              <a:rPr lang="nb-NO"/>
              <a:t>Klikk for tredje nivå</a:t>
            </a:r>
          </a:p>
          <a:p>
            <a:pPr lvl="3"/>
            <a:r>
              <a:rPr lang="nb-NO"/>
              <a:t>Fjerde nivå</a:t>
            </a:r>
          </a:p>
          <a:p>
            <a:pPr lvl="4"/>
            <a:r>
              <a:rPr lang="nb-NO"/>
              <a:t>Femte nivå</a:t>
            </a:r>
            <a:endParaRPr lang="en-US"/>
          </a:p>
        </p:txBody>
      </p:sp>
      <p:sp>
        <p:nvSpPr>
          <p:cNvPr id="6" name="Slide Number Placeholder 5"/>
          <p:cNvSpPr>
            <a:spLocks noGrp="1"/>
          </p:cNvSpPr>
          <p:nvPr>
            <p:ph type="sldNum" sz="quarter" idx="4"/>
          </p:nvPr>
        </p:nvSpPr>
        <p:spPr>
          <a:xfrm>
            <a:off x="462786" y="6221096"/>
            <a:ext cx="238935" cy="365125"/>
          </a:xfrm>
          <a:prstGeom prst="rect">
            <a:avLst/>
          </a:prstGeom>
        </p:spPr>
        <p:txBody>
          <a:bodyPr vert="horz" lIns="91440" tIns="45720" rIns="0" bIns="45720" rtlCol="0" anchor="ctr"/>
          <a:lstStyle>
            <a:lvl1pPr algn="l">
              <a:defRPr sz="900">
                <a:solidFill>
                  <a:schemeClr val="tx1"/>
                </a:solidFill>
              </a:defRPr>
            </a:lvl1pPr>
          </a:lstStyle>
          <a:p>
            <a:fld id="{356FC300-6EA6-4657-9829-8E9817A3066F}" type="slidenum">
              <a:rPr lang="nb-NO" smtClean="0"/>
              <a:pPr/>
              <a:t>‹#›</a:t>
            </a:fld>
            <a:endParaRPr lang="nb-NO"/>
          </a:p>
        </p:txBody>
      </p:sp>
      <p:sp>
        <p:nvSpPr>
          <p:cNvPr id="12" name="Plassholder for dato 11">
            <a:extLst>
              <a:ext uri="{FF2B5EF4-FFF2-40B4-BE49-F238E27FC236}">
                <a16:creationId xmlns:a16="http://schemas.microsoft.com/office/drawing/2014/main" id="{5F4300FF-D0AD-48FA-AD26-7679CEC8B73D}"/>
              </a:ext>
            </a:extLst>
          </p:cNvPr>
          <p:cNvSpPr>
            <a:spLocks noGrp="1"/>
          </p:cNvSpPr>
          <p:nvPr>
            <p:ph type="dt" sz="half" idx="2"/>
          </p:nvPr>
        </p:nvSpPr>
        <p:spPr>
          <a:xfrm>
            <a:off x="743848" y="6221096"/>
            <a:ext cx="678644" cy="365125"/>
          </a:xfrm>
          <a:prstGeom prst="rect">
            <a:avLst/>
          </a:prstGeom>
        </p:spPr>
        <p:txBody>
          <a:bodyPr vert="horz" lIns="91440" tIns="45720" rIns="0" bIns="45720" rtlCol="0" anchor="ctr"/>
          <a:lstStyle>
            <a:lvl1pPr algn="l">
              <a:defRPr lang="nb-NO" smtClean="0"/>
            </a:lvl1pPr>
          </a:lstStyle>
          <a:p>
            <a:fld id="{48705881-B5CA-5745-A0DD-28D1DD195546}" type="datetime1">
              <a:rPr lang="nb-NO" smtClean="0"/>
              <a:t>29.06.2026</a:t>
            </a:fld>
            <a:endParaRPr lang="nb-NO"/>
          </a:p>
        </p:txBody>
      </p:sp>
      <p:sp>
        <p:nvSpPr>
          <p:cNvPr id="13" name="Plassholder for bunntekst 12">
            <a:extLst>
              <a:ext uri="{FF2B5EF4-FFF2-40B4-BE49-F238E27FC236}">
                <a16:creationId xmlns:a16="http://schemas.microsoft.com/office/drawing/2014/main" id="{9B4E5F6F-A453-47FC-856E-A87FF67CE8DC}"/>
              </a:ext>
            </a:extLst>
          </p:cNvPr>
          <p:cNvSpPr>
            <a:spLocks noGrp="1"/>
          </p:cNvSpPr>
          <p:nvPr>
            <p:ph type="ftr" sz="quarter" idx="3"/>
          </p:nvPr>
        </p:nvSpPr>
        <p:spPr>
          <a:xfrm>
            <a:off x="1464619" y="6221096"/>
            <a:ext cx="6684549" cy="365125"/>
          </a:xfrm>
          <a:prstGeom prst="rect">
            <a:avLst/>
          </a:prstGeom>
        </p:spPr>
        <p:txBody>
          <a:bodyPr vert="horz" lIns="90000" tIns="45720" rIns="90000" bIns="45720" rtlCol="0" anchor="ctr"/>
          <a:lstStyle>
            <a:lvl1pPr algn="l">
              <a:defRPr lang="nb-NO" cap="all" baseline="0"/>
            </a:lvl1pPr>
          </a:lstStyle>
          <a:p>
            <a:r>
              <a:rPr lang="nb-NO"/>
              <a:t>Korrigert budsjett 2020 - muligheter og utfordringer</a:t>
            </a:r>
          </a:p>
        </p:txBody>
      </p:sp>
      <p:pic>
        <p:nvPicPr>
          <p:cNvPr id="15" name="Bilde 14" descr="Et bilde som inneholder tallerken, tegning, skilt, lys&#10;&#10;Automatisk generert beskrivelse">
            <a:extLst>
              <a:ext uri="{FF2B5EF4-FFF2-40B4-BE49-F238E27FC236}">
                <a16:creationId xmlns:a16="http://schemas.microsoft.com/office/drawing/2014/main" id="{16C9293C-3616-7C4B-BCB8-CC52BC8E8BC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058" y="508505"/>
            <a:ext cx="1267260" cy="346362"/>
          </a:xfrm>
          <a:prstGeom prst="rect">
            <a:avLst/>
          </a:prstGeom>
        </p:spPr>
      </p:pic>
    </p:spTree>
    <p:extLst>
      <p:ext uri="{BB962C8B-B14F-4D97-AF65-F5344CB8AC3E}">
        <p14:creationId xmlns:p14="http://schemas.microsoft.com/office/powerpoint/2010/main" val="574597585"/>
      </p:ext>
    </p:extLst>
  </p:cSld>
  <p:clrMap bg1="lt1" tx1="dk1" bg2="lt2" tx2="dk2" accent1="accent1" accent2="accent2" accent3="accent3" accent4="accent4" accent5="accent5" accent6="accent6" hlink="hlink" folHlink="folHlink"/>
  <p:sldLayoutIdLst>
    <p:sldLayoutId id="2147483698" r:id="rId1"/>
  </p:sldLayoutIdLst>
  <p:hf hdr="0"/>
  <p:txStyles>
    <p:titleStyle>
      <a:lvl1pPr algn="l" defTabSz="1828709" rtl="0" eaLnBrk="1" latinLnBrk="0" hangingPunct="1">
        <a:lnSpc>
          <a:spcPct val="90000"/>
        </a:lnSpc>
        <a:spcBef>
          <a:spcPct val="0"/>
        </a:spcBef>
        <a:buNone/>
        <a:defRPr sz="7000" kern="1200" baseline="0">
          <a:solidFill>
            <a:schemeClr val="tx1"/>
          </a:solidFill>
          <a:latin typeface="+mj-lt"/>
          <a:ea typeface="+mj-ea"/>
          <a:cs typeface="+mj-cs"/>
        </a:defRPr>
      </a:lvl1pPr>
    </p:titleStyle>
    <p:bodyStyle>
      <a:lvl1pPr marL="2844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1pPr>
      <a:lvl2pPr marL="7884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2pPr>
      <a:lvl3pPr marL="14040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3pPr>
      <a:lvl4pPr marL="19800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4pPr>
      <a:lvl5pPr marL="27000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20" userDrawn="1">
          <p15:clr>
            <a:srgbClr val="F26B43"/>
          </p15:clr>
        </p15:guide>
        <p15:guide id="3" pos="2479" userDrawn="1">
          <p15:clr>
            <a:srgbClr val="F26B43"/>
          </p15:clr>
        </p15:guide>
        <p15:guide id="4" pos="2760" userDrawn="1">
          <p15:clr>
            <a:srgbClr val="F26B43"/>
          </p15:clr>
        </p15:guide>
        <p15:guide id="5" pos="4919" userDrawn="1">
          <p15:clr>
            <a:srgbClr val="F26B43"/>
          </p15:clr>
        </p15:guide>
        <p15:guide id="6" pos="5200" userDrawn="1">
          <p15:clr>
            <a:srgbClr val="F26B43"/>
          </p15:clr>
        </p15:guide>
        <p15:guide id="7" pos="736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E438B9-23A5-FC4C-B525-8822EB97E0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a:t>Klikk for å redigere tittelstil</a:t>
            </a:r>
            <a:endParaRPr lang="en-NO"/>
          </a:p>
        </p:txBody>
      </p:sp>
      <p:sp>
        <p:nvSpPr>
          <p:cNvPr id="3" name="Text Placeholder 2">
            <a:extLst>
              <a:ext uri="{FF2B5EF4-FFF2-40B4-BE49-F238E27FC236}">
                <a16:creationId xmlns:a16="http://schemas.microsoft.com/office/drawing/2014/main" id="{968FD0F7-B112-6148-8978-DD5E0ACACB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NO"/>
          </a:p>
        </p:txBody>
      </p:sp>
    </p:spTree>
    <p:extLst>
      <p:ext uri="{BB962C8B-B14F-4D97-AF65-F5344CB8AC3E}">
        <p14:creationId xmlns:p14="http://schemas.microsoft.com/office/powerpoint/2010/main" val="3156557549"/>
      </p:ext>
    </p:extLst>
  </p:cSld>
  <p:clrMap bg1="dk1" tx1="lt1" bg2="dk2" tx2="lt2" accent1="accent1" accent2="accent2" accent3="accent3" accent4="accent4" accent5="accent5" accent6="accent6" hlink="hlink" folHlink="folHlink"/>
  <p:sldLayoutIdLst>
    <p:sldLayoutId id="2147483712" r:id="rId1"/>
    <p:sldLayoutId id="2147483702" r:id="rId2"/>
    <p:sldLayoutId id="2147483701" r:id="rId3"/>
  </p:sldLayoutIdLst>
  <p:txStyles>
    <p:titleStyle>
      <a:lvl1pPr algn="l" defTabSz="914400" rtl="0" eaLnBrk="1" latinLnBrk="0" hangingPunct="1">
        <a:lnSpc>
          <a:spcPct val="90000"/>
        </a:lnSpc>
        <a:spcBef>
          <a:spcPct val="0"/>
        </a:spcBef>
        <a:buNone/>
        <a:defRPr sz="3500" b="1" kern="1200">
          <a:solidFill>
            <a:srgbClr val="FFFFFF"/>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FBAE07A7-9636-4735-A608-44AEF10746FF}"/>
              </a:ext>
            </a:extLst>
          </p:cNvPr>
          <p:cNvGraphicFramePr>
            <a:graphicFrameLocks noChangeAspect="1"/>
          </p:cNvGraphicFramePr>
          <p:nvPr userDrawn="1">
            <p:custDataLst>
              <p:tags r:id="rId3"/>
            </p:custDataLst>
          </p:nvPr>
        </p:nvGraphicFramePr>
        <p:xfrm>
          <a:off x="794" y="794"/>
          <a:ext cx="794" cy="794"/>
        </p:xfrm>
        <a:graphic>
          <a:graphicData uri="http://schemas.openxmlformats.org/presentationml/2006/ole">
            <mc:AlternateContent xmlns:mc="http://schemas.openxmlformats.org/markup-compatibility/2006">
              <mc:Choice xmlns:v="urn:schemas-microsoft-com:vml" Requires="v">
                <p:oleObj name="think-cell Slide" r:id="rId4" imgW="395" imgH="396" progId="TCLayout.ActiveDocument.1">
                  <p:embed/>
                </p:oleObj>
              </mc:Choice>
              <mc:Fallback>
                <p:oleObj name="think-cell Slide" r:id="rId4" imgW="395" imgH="396" progId="TCLayout.ActiveDocument.1">
                  <p:embed/>
                  <p:pic>
                    <p:nvPicPr>
                      <p:cNvPr id="5" name="Objekt 4" hidden="1">
                        <a:extLst>
                          <a:ext uri="{FF2B5EF4-FFF2-40B4-BE49-F238E27FC236}">
                            <a16:creationId xmlns:a16="http://schemas.microsoft.com/office/drawing/2014/main" id="{FBAE07A7-9636-4735-A608-44AEF10746FF}"/>
                          </a:ext>
                        </a:extLst>
                      </p:cNvPr>
                      <p:cNvPicPr/>
                      <p:nvPr/>
                    </p:nvPicPr>
                    <p:blipFill>
                      <a:blip r:embed="rId5"/>
                      <a:stretch>
                        <a:fillRect/>
                      </a:stretch>
                    </p:blipFill>
                    <p:spPr>
                      <a:xfrm>
                        <a:off x="794" y="794"/>
                        <a:ext cx="794" cy="794"/>
                      </a:xfrm>
                      <a:prstGeom prst="rect">
                        <a:avLst/>
                      </a:prstGeom>
                    </p:spPr>
                  </p:pic>
                </p:oleObj>
              </mc:Fallback>
            </mc:AlternateContent>
          </a:graphicData>
        </a:graphic>
      </p:graphicFrame>
      <p:pic>
        <p:nvPicPr>
          <p:cNvPr id="15" name="Grafikk 14">
            <a:extLst>
              <a:ext uri="{FF2B5EF4-FFF2-40B4-BE49-F238E27FC236}">
                <a16:creationId xmlns:a16="http://schemas.microsoft.com/office/drawing/2014/main" id="{3CC62ABC-6F05-4B52-A41F-AF451D41F228}"/>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462703" y="508505"/>
            <a:ext cx="1261191" cy="346362"/>
          </a:xfrm>
          <a:prstGeom prst="rect">
            <a:avLst/>
          </a:prstGeom>
        </p:spPr>
      </p:pic>
      <p:sp>
        <p:nvSpPr>
          <p:cNvPr id="14" name="ToolsToo_Slide" descr="ToolsToo_Slide">
            <a:extLst>
              <a:ext uri="{FF2B5EF4-FFF2-40B4-BE49-F238E27FC236}">
                <a16:creationId xmlns:a16="http://schemas.microsoft.com/office/drawing/2014/main" id="{CCFB0DC5-21B6-45D5-B1DC-1E5BDE119AEC}"/>
              </a:ext>
            </a:extLst>
          </p:cNvPr>
          <p:cNvSpPr/>
          <p:nvPr userDrawn="1"/>
        </p:nvSpPr>
        <p:spPr>
          <a:xfrm>
            <a:off x="0" y="0"/>
            <a:ext cx="12192000" cy="6858000"/>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sp>
        <p:nvSpPr>
          <p:cNvPr id="2" name="Title Placeholder 1"/>
          <p:cNvSpPr>
            <a:spLocks noGrp="1"/>
          </p:cNvSpPr>
          <p:nvPr>
            <p:ph type="title"/>
          </p:nvPr>
        </p:nvSpPr>
        <p:spPr>
          <a:xfrm>
            <a:off x="462702" y="1279526"/>
            <a:ext cx="11266596" cy="542241"/>
          </a:xfrm>
          <a:prstGeom prst="rect">
            <a:avLst/>
          </a:prstGeom>
        </p:spPr>
        <p:txBody>
          <a:bodyPr vert="horz" lIns="91440" tIns="45720" rIns="91440" bIns="45720" rtlCol="0" anchor="t" anchorCtr="0">
            <a:noAutofit/>
          </a:bodyPr>
          <a:lstStyle/>
          <a:p>
            <a:r>
              <a:rPr lang="nb-NO"/>
              <a:t>Klikk for å redigere tittelstil</a:t>
            </a:r>
            <a:endParaRPr lang="en-US"/>
          </a:p>
        </p:txBody>
      </p:sp>
      <p:sp>
        <p:nvSpPr>
          <p:cNvPr id="3" name="Text Placeholder 2"/>
          <p:cNvSpPr>
            <a:spLocks noGrp="1"/>
          </p:cNvSpPr>
          <p:nvPr>
            <p:ph type="body" idx="1"/>
          </p:nvPr>
        </p:nvSpPr>
        <p:spPr>
          <a:xfrm>
            <a:off x="462702" y="1990130"/>
            <a:ext cx="11266596" cy="4150898"/>
          </a:xfrm>
          <a:prstGeom prst="rect">
            <a:avLst/>
          </a:prstGeom>
        </p:spPr>
        <p:txBody>
          <a:bodyPr vert="horz" lIns="91440" tIns="45720" rIns="91440" bIns="45720" rtlCol="0">
            <a:noAutofit/>
          </a:bodyPr>
          <a:lstStyle/>
          <a:p>
            <a:pPr lvl="0"/>
            <a:r>
              <a:rPr lang="nb-NO"/>
              <a:t>Klikk for å redigere tekststiler i malen</a:t>
            </a:r>
          </a:p>
          <a:p>
            <a:pPr lvl="1"/>
            <a:r>
              <a:rPr lang="nb-NO"/>
              <a:t>Klikk for andre nivå</a:t>
            </a:r>
          </a:p>
          <a:p>
            <a:pPr lvl="2"/>
            <a:r>
              <a:rPr lang="nb-NO"/>
              <a:t>Klikk for tredje nivå</a:t>
            </a:r>
          </a:p>
          <a:p>
            <a:pPr lvl="3"/>
            <a:r>
              <a:rPr lang="nb-NO"/>
              <a:t>Fjerde nivå</a:t>
            </a:r>
          </a:p>
          <a:p>
            <a:pPr lvl="4"/>
            <a:r>
              <a:rPr lang="nb-NO"/>
              <a:t>Femte nivå</a:t>
            </a:r>
            <a:endParaRPr lang="en-US"/>
          </a:p>
        </p:txBody>
      </p:sp>
      <p:sp>
        <p:nvSpPr>
          <p:cNvPr id="6" name="Slide Number Placeholder 5"/>
          <p:cNvSpPr>
            <a:spLocks noGrp="1"/>
          </p:cNvSpPr>
          <p:nvPr>
            <p:ph type="sldNum" sz="quarter" idx="4"/>
          </p:nvPr>
        </p:nvSpPr>
        <p:spPr>
          <a:xfrm>
            <a:off x="462787" y="6221097"/>
            <a:ext cx="238935" cy="365125"/>
          </a:xfrm>
          <a:prstGeom prst="rect">
            <a:avLst/>
          </a:prstGeom>
        </p:spPr>
        <p:txBody>
          <a:bodyPr vert="horz" lIns="91440" tIns="45720" rIns="0" bIns="45720" rtlCol="0" anchor="ctr"/>
          <a:lstStyle>
            <a:lvl1pPr algn="l">
              <a:defRPr sz="900">
                <a:solidFill>
                  <a:schemeClr val="tx1"/>
                </a:solidFill>
              </a:defRPr>
            </a:lvl1pPr>
          </a:lstStyle>
          <a:p>
            <a:fld id="{356FC300-6EA6-4657-9829-8E9817A3066F}" type="slidenum">
              <a:rPr lang="nb-NO" smtClean="0"/>
              <a:pPr/>
              <a:t>‹#›</a:t>
            </a:fld>
            <a:endParaRPr lang="nb-NO"/>
          </a:p>
        </p:txBody>
      </p:sp>
      <p:sp>
        <p:nvSpPr>
          <p:cNvPr id="12" name="Plassholder for dato 11">
            <a:extLst>
              <a:ext uri="{FF2B5EF4-FFF2-40B4-BE49-F238E27FC236}">
                <a16:creationId xmlns:a16="http://schemas.microsoft.com/office/drawing/2014/main" id="{5F4300FF-D0AD-48FA-AD26-7679CEC8B73D}"/>
              </a:ext>
            </a:extLst>
          </p:cNvPr>
          <p:cNvSpPr>
            <a:spLocks noGrp="1"/>
          </p:cNvSpPr>
          <p:nvPr>
            <p:ph type="dt" sz="half" idx="2"/>
          </p:nvPr>
        </p:nvSpPr>
        <p:spPr>
          <a:xfrm>
            <a:off x="743848" y="6221097"/>
            <a:ext cx="678644" cy="365125"/>
          </a:xfrm>
          <a:prstGeom prst="rect">
            <a:avLst/>
          </a:prstGeom>
        </p:spPr>
        <p:txBody>
          <a:bodyPr vert="horz" lIns="91440" tIns="45720" rIns="0" bIns="45720" rtlCol="0" anchor="ctr"/>
          <a:lstStyle>
            <a:lvl1pPr algn="l">
              <a:defRPr lang="nb-NO" smtClean="0"/>
            </a:lvl1pPr>
          </a:lstStyle>
          <a:p>
            <a:fld id="{EE7FDD05-91B2-4ECD-AC6F-8D00F78B7203}" type="datetime1">
              <a:rPr lang="nb-NO" smtClean="0"/>
              <a:t>29.06.2026</a:t>
            </a:fld>
            <a:endParaRPr lang="nb-NO"/>
          </a:p>
        </p:txBody>
      </p:sp>
      <p:sp>
        <p:nvSpPr>
          <p:cNvPr id="13" name="Plassholder for bunntekst 12">
            <a:extLst>
              <a:ext uri="{FF2B5EF4-FFF2-40B4-BE49-F238E27FC236}">
                <a16:creationId xmlns:a16="http://schemas.microsoft.com/office/drawing/2014/main" id="{9B4E5F6F-A453-47FC-856E-A87FF67CE8DC}"/>
              </a:ext>
            </a:extLst>
          </p:cNvPr>
          <p:cNvSpPr>
            <a:spLocks noGrp="1"/>
          </p:cNvSpPr>
          <p:nvPr>
            <p:ph type="ftr" sz="quarter" idx="3"/>
          </p:nvPr>
        </p:nvSpPr>
        <p:spPr>
          <a:xfrm>
            <a:off x="1464619" y="6221097"/>
            <a:ext cx="6684549" cy="365125"/>
          </a:xfrm>
          <a:prstGeom prst="rect">
            <a:avLst/>
          </a:prstGeom>
        </p:spPr>
        <p:txBody>
          <a:bodyPr vert="horz" lIns="90000" tIns="45720" rIns="90000" bIns="45720" rtlCol="0" anchor="ctr"/>
          <a:lstStyle>
            <a:lvl1pPr algn="l">
              <a:defRPr lang="nb-NO" cap="all" baseline="0"/>
            </a:lvl1pPr>
          </a:lstStyle>
          <a:p>
            <a:r>
              <a:rPr lang="nb-NO"/>
              <a:t>Lillestrøm kommune: tillit inkludering nyskaping</a:t>
            </a:r>
          </a:p>
        </p:txBody>
      </p:sp>
    </p:spTree>
    <p:extLst>
      <p:ext uri="{BB962C8B-B14F-4D97-AF65-F5344CB8AC3E}">
        <p14:creationId xmlns:p14="http://schemas.microsoft.com/office/powerpoint/2010/main" val="1889249955"/>
      </p:ext>
    </p:extLst>
  </p:cSld>
  <p:clrMap bg1="lt1" tx1="dk1" bg2="lt2" tx2="dk2" accent1="accent1" accent2="accent2" accent3="accent3" accent4="accent4" accent5="accent5" accent6="accent6" hlink="hlink" folHlink="folHlink"/>
  <p:sldLayoutIdLst>
    <p:sldLayoutId id="2147483716" r:id="rId1"/>
  </p:sldLayoutIdLst>
  <p:hf sldNum="0" hdr="0" ftr="0" dt="0"/>
  <p:txStyles>
    <p:titleStyle>
      <a:lvl1pPr algn="l" defTabSz="1828619" rtl="0" eaLnBrk="1" latinLnBrk="0" hangingPunct="1">
        <a:lnSpc>
          <a:spcPct val="90000"/>
        </a:lnSpc>
        <a:spcBef>
          <a:spcPct val="0"/>
        </a:spcBef>
        <a:buNone/>
        <a:defRPr sz="7000" kern="1200" baseline="0">
          <a:solidFill>
            <a:schemeClr val="tx1"/>
          </a:solidFill>
          <a:latin typeface="+mj-lt"/>
          <a:ea typeface="+mj-ea"/>
          <a:cs typeface="+mj-cs"/>
        </a:defRPr>
      </a:lvl1pPr>
    </p:titleStyle>
    <p:bodyStyle>
      <a:lvl1pPr marL="284386" indent="-284386" algn="l" defTabSz="182861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1pPr>
      <a:lvl2pPr marL="788361" indent="-284386" algn="l" defTabSz="182861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2pPr>
      <a:lvl3pPr marL="1403930" indent="-284386" algn="l" defTabSz="182861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3pPr>
      <a:lvl4pPr marL="1979901" indent="-284386" algn="l" defTabSz="182861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4pPr>
      <a:lvl5pPr marL="2699865" indent="-284386" algn="l" defTabSz="182861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5pPr>
      <a:lvl6pPr marL="5028699" indent="-457155" algn="l" defTabSz="182861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007" indent="-457155" algn="l" defTabSz="182861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315" indent="-457155" algn="l" defTabSz="182861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1623" indent="-457155" algn="l" defTabSz="182861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619" rtl="0" eaLnBrk="1" latinLnBrk="0" hangingPunct="1">
        <a:defRPr sz="3600" kern="1200">
          <a:solidFill>
            <a:schemeClr val="tx1"/>
          </a:solidFill>
          <a:latin typeface="+mn-lt"/>
          <a:ea typeface="+mn-ea"/>
          <a:cs typeface="+mn-cs"/>
        </a:defRPr>
      </a:lvl1pPr>
      <a:lvl2pPr marL="914308" algn="l" defTabSz="1828619" rtl="0" eaLnBrk="1" latinLnBrk="0" hangingPunct="1">
        <a:defRPr sz="3600" kern="1200">
          <a:solidFill>
            <a:schemeClr val="tx1"/>
          </a:solidFill>
          <a:latin typeface="+mn-lt"/>
          <a:ea typeface="+mn-ea"/>
          <a:cs typeface="+mn-cs"/>
        </a:defRPr>
      </a:lvl2pPr>
      <a:lvl3pPr marL="1828619" algn="l" defTabSz="1828619" rtl="0" eaLnBrk="1" latinLnBrk="0" hangingPunct="1">
        <a:defRPr sz="3600" kern="1200">
          <a:solidFill>
            <a:schemeClr val="tx1"/>
          </a:solidFill>
          <a:latin typeface="+mn-lt"/>
          <a:ea typeface="+mn-ea"/>
          <a:cs typeface="+mn-cs"/>
        </a:defRPr>
      </a:lvl3pPr>
      <a:lvl4pPr marL="2742927" algn="l" defTabSz="1828619" rtl="0" eaLnBrk="1" latinLnBrk="0" hangingPunct="1">
        <a:defRPr sz="3600" kern="1200">
          <a:solidFill>
            <a:schemeClr val="tx1"/>
          </a:solidFill>
          <a:latin typeface="+mn-lt"/>
          <a:ea typeface="+mn-ea"/>
          <a:cs typeface="+mn-cs"/>
        </a:defRPr>
      </a:lvl4pPr>
      <a:lvl5pPr marL="3657235" algn="l" defTabSz="1828619" rtl="0" eaLnBrk="1" latinLnBrk="0" hangingPunct="1">
        <a:defRPr sz="3600" kern="1200">
          <a:solidFill>
            <a:schemeClr val="tx1"/>
          </a:solidFill>
          <a:latin typeface="+mn-lt"/>
          <a:ea typeface="+mn-ea"/>
          <a:cs typeface="+mn-cs"/>
        </a:defRPr>
      </a:lvl5pPr>
      <a:lvl6pPr marL="4571543" algn="l" defTabSz="1828619" rtl="0" eaLnBrk="1" latinLnBrk="0" hangingPunct="1">
        <a:defRPr sz="3600" kern="1200">
          <a:solidFill>
            <a:schemeClr val="tx1"/>
          </a:solidFill>
          <a:latin typeface="+mn-lt"/>
          <a:ea typeface="+mn-ea"/>
          <a:cs typeface="+mn-cs"/>
        </a:defRPr>
      </a:lvl6pPr>
      <a:lvl7pPr marL="5485852" algn="l" defTabSz="1828619" rtl="0" eaLnBrk="1" latinLnBrk="0" hangingPunct="1">
        <a:defRPr sz="3600" kern="1200">
          <a:solidFill>
            <a:schemeClr val="tx1"/>
          </a:solidFill>
          <a:latin typeface="+mn-lt"/>
          <a:ea typeface="+mn-ea"/>
          <a:cs typeface="+mn-cs"/>
        </a:defRPr>
      </a:lvl7pPr>
      <a:lvl8pPr marL="6400160" algn="l" defTabSz="1828619" rtl="0" eaLnBrk="1" latinLnBrk="0" hangingPunct="1">
        <a:defRPr sz="3600" kern="1200">
          <a:solidFill>
            <a:schemeClr val="tx1"/>
          </a:solidFill>
          <a:latin typeface="+mn-lt"/>
          <a:ea typeface="+mn-ea"/>
          <a:cs typeface="+mn-cs"/>
        </a:defRPr>
      </a:lvl8pPr>
      <a:lvl9pPr marL="7314468" algn="l" defTabSz="182861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20" userDrawn="1">
          <p15:clr>
            <a:srgbClr val="F26B43"/>
          </p15:clr>
        </p15:guide>
        <p15:guide id="3" pos="2479" userDrawn="1">
          <p15:clr>
            <a:srgbClr val="F26B43"/>
          </p15:clr>
        </p15:guide>
        <p15:guide id="4" pos="2760" userDrawn="1">
          <p15:clr>
            <a:srgbClr val="F26B43"/>
          </p15:clr>
        </p15:guide>
        <p15:guide id="5" pos="4919" userDrawn="1">
          <p15:clr>
            <a:srgbClr val="F26B43"/>
          </p15:clr>
        </p15:guide>
        <p15:guide id="6" pos="5200" userDrawn="1">
          <p15:clr>
            <a:srgbClr val="F26B43"/>
          </p15:clr>
        </p15:guide>
        <p15:guide id="7" pos="736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ToolsToo_Slide" descr="ToolsToo_Slide">
            <a:extLst>
              <a:ext uri="{FF2B5EF4-FFF2-40B4-BE49-F238E27FC236}">
                <a16:creationId xmlns:a16="http://schemas.microsoft.com/office/drawing/2014/main" id="{CCFB0DC5-21B6-45D5-B1DC-1E5BDE119AEC}"/>
              </a:ext>
            </a:extLst>
          </p:cNvPr>
          <p:cNvSpPr/>
          <p:nvPr userDrawn="1"/>
        </p:nvSpPr>
        <p:spPr>
          <a:xfrm>
            <a:off x="0" y="0"/>
            <a:ext cx="12192000" cy="6858000"/>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sp>
        <p:nvSpPr>
          <p:cNvPr id="2" name="Title Placeholder 1"/>
          <p:cNvSpPr>
            <a:spLocks noGrp="1"/>
          </p:cNvSpPr>
          <p:nvPr>
            <p:ph type="title"/>
          </p:nvPr>
        </p:nvSpPr>
        <p:spPr>
          <a:xfrm>
            <a:off x="462702" y="1279525"/>
            <a:ext cx="11266596" cy="542241"/>
          </a:xfrm>
          <a:prstGeom prst="rect">
            <a:avLst/>
          </a:prstGeom>
        </p:spPr>
        <p:txBody>
          <a:bodyPr vert="horz" lIns="91440" tIns="45720" rIns="91440" bIns="45720" rtlCol="0" anchor="t" anchorCtr="0">
            <a:noAutofit/>
          </a:bodyPr>
          <a:lstStyle/>
          <a:p>
            <a:r>
              <a:rPr lang="nb-NO"/>
              <a:t>Klikk for å redigere tittelstil</a:t>
            </a:r>
            <a:endParaRPr lang="en-US"/>
          </a:p>
        </p:txBody>
      </p:sp>
      <p:sp>
        <p:nvSpPr>
          <p:cNvPr id="3" name="Text Placeholder 2"/>
          <p:cNvSpPr>
            <a:spLocks noGrp="1"/>
          </p:cNvSpPr>
          <p:nvPr>
            <p:ph type="body" idx="1"/>
          </p:nvPr>
        </p:nvSpPr>
        <p:spPr>
          <a:xfrm>
            <a:off x="462702" y="1990130"/>
            <a:ext cx="11266596" cy="4150898"/>
          </a:xfrm>
          <a:prstGeom prst="rect">
            <a:avLst/>
          </a:prstGeom>
        </p:spPr>
        <p:txBody>
          <a:bodyPr vert="horz" lIns="91440" tIns="45720" rIns="91440" bIns="45720" rtlCol="0">
            <a:noAutofit/>
          </a:bodyPr>
          <a:lstStyle/>
          <a:p>
            <a:pPr lvl="0"/>
            <a:r>
              <a:rPr lang="nb-NO"/>
              <a:t>Klikk for å redigere tekststiler i malen</a:t>
            </a:r>
          </a:p>
          <a:p>
            <a:pPr lvl="1"/>
            <a:r>
              <a:rPr lang="nb-NO"/>
              <a:t>Klikk for andre nivå</a:t>
            </a:r>
          </a:p>
          <a:p>
            <a:pPr lvl="2"/>
            <a:r>
              <a:rPr lang="nb-NO"/>
              <a:t>Klikk for tredje nivå</a:t>
            </a:r>
          </a:p>
          <a:p>
            <a:pPr lvl="3"/>
            <a:r>
              <a:rPr lang="nb-NO"/>
              <a:t>Fjerde nivå</a:t>
            </a:r>
          </a:p>
          <a:p>
            <a:pPr lvl="4"/>
            <a:r>
              <a:rPr lang="nb-NO"/>
              <a:t>Femte nivå</a:t>
            </a:r>
            <a:endParaRPr lang="en-US"/>
          </a:p>
        </p:txBody>
      </p:sp>
      <p:sp>
        <p:nvSpPr>
          <p:cNvPr id="6" name="Slide Number Placeholder 5"/>
          <p:cNvSpPr>
            <a:spLocks noGrp="1"/>
          </p:cNvSpPr>
          <p:nvPr>
            <p:ph type="sldNum" sz="quarter" idx="4"/>
          </p:nvPr>
        </p:nvSpPr>
        <p:spPr>
          <a:xfrm>
            <a:off x="462786" y="6221096"/>
            <a:ext cx="238935" cy="365125"/>
          </a:xfrm>
          <a:prstGeom prst="rect">
            <a:avLst/>
          </a:prstGeom>
        </p:spPr>
        <p:txBody>
          <a:bodyPr vert="horz" lIns="91440" tIns="45720" rIns="0" bIns="45720" rtlCol="0" anchor="ctr"/>
          <a:lstStyle>
            <a:lvl1pPr algn="l">
              <a:defRPr sz="900">
                <a:solidFill>
                  <a:schemeClr val="tx1"/>
                </a:solidFill>
              </a:defRPr>
            </a:lvl1pPr>
          </a:lstStyle>
          <a:p>
            <a:fld id="{356FC300-6EA6-4657-9829-8E9817A3066F}" type="slidenum">
              <a:rPr lang="nb-NO" smtClean="0"/>
              <a:pPr/>
              <a:t>‹#›</a:t>
            </a:fld>
            <a:endParaRPr lang="nb-NO"/>
          </a:p>
        </p:txBody>
      </p:sp>
      <p:sp>
        <p:nvSpPr>
          <p:cNvPr id="12" name="Plassholder for dato 11">
            <a:extLst>
              <a:ext uri="{FF2B5EF4-FFF2-40B4-BE49-F238E27FC236}">
                <a16:creationId xmlns:a16="http://schemas.microsoft.com/office/drawing/2014/main" id="{5F4300FF-D0AD-48FA-AD26-7679CEC8B73D}"/>
              </a:ext>
            </a:extLst>
          </p:cNvPr>
          <p:cNvSpPr>
            <a:spLocks noGrp="1"/>
          </p:cNvSpPr>
          <p:nvPr>
            <p:ph type="dt" sz="half" idx="2"/>
          </p:nvPr>
        </p:nvSpPr>
        <p:spPr>
          <a:xfrm>
            <a:off x="743848" y="6221096"/>
            <a:ext cx="678644" cy="365125"/>
          </a:xfrm>
          <a:prstGeom prst="rect">
            <a:avLst/>
          </a:prstGeom>
        </p:spPr>
        <p:txBody>
          <a:bodyPr vert="horz" lIns="91440" tIns="45720" rIns="0" bIns="45720" rtlCol="0" anchor="ctr"/>
          <a:lstStyle>
            <a:lvl1pPr algn="l">
              <a:defRPr lang="nb-NO" smtClean="0"/>
            </a:lvl1pPr>
          </a:lstStyle>
          <a:p>
            <a:fld id="{B38BAB13-2535-4A52-990A-B5C31B0B21A7}" type="datetime1">
              <a:rPr lang="nb-NO" smtClean="0"/>
              <a:t>29.06.2026</a:t>
            </a:fld>
            <a:endParaRPr lang="nb-NO"/>
          </a:p>
        </p:txBody>
      </p:sp>
      <p:sp>
        <p:nvSpPr>
          <p:cNvPr id="13" name="Plassholder for bunntekst 12">
            <a:extLst>
              <a:ext uri="{FF2B5EF4-FFF2-40B4-BE49-F238E27FC236}">
                <a16:creationId xmlns:a16="http://schemas.microsoft.com/office/drawing/2014/main" id="{9B4E5F6F-A453-47FC-856E-A87FF67CE8DC}"/>
              </a:ext>
            </a:extLst>
          </p:cNvPr>
          <p:cNvSpPr>
            <a:spLocks noGrp="1"/>
          </p:cNvSpPr>
          <p:nvPr>
            <p:ph type="ftr" sz="quarter" idx="3"/>
          </p:nvPr>
        </p:nvSpPr>
        <p:spPr>
          <a:xfrm>
            <a:off x="1464619" y="6221096"/>
            <a:ext cx="6684549" cy="365125"/>
          </a:xfrm>
          <a:prstGeom prst="rect">
            <a:avLst/>
          </a:prstGeom>
        </p:spPr>
        <p:txBody>
          <a:bodyPr vert="horz" lIns="90000" tIns="45720" rIns="90000" bIns="45720" rtlCol="0" anchor="ctr"/>
          <a:lstStyle>
            <a:lvl1pPr algn="l">
              <a:defRPr lang="nb-NO" cap="all" baseline="0"/>
            </a:lvl1pPr>
          </a:lstStyle>
          <a:p>
            <a:r>
              <a:rPr lang="nb-NO"/>
              <a:t>Universitetsbyprogrammet i Lillestrøm kommune</a:t>
            </a:r>
          </a:p>
        </p:txBody>
      </p:sp>
      <p:pic>
        <p:nvPicPr>
          <p:cNvPr id="15" name="Bilde 14" descr="Et bilde som inneholder tallerken, tegning, skilt, lys&#10;&#10;Automatisk generert beskrivelse">
            <a:extLst>
              <a:ext uri="{FF2B5EF4-FFF2-40B4-BE49-F238E27FC236}">
                <a16:creationId xmlns:a16="http://schemas.microsoft.com/office/drawing/2014/main" id="{16C9293C-3616-7C4B-BCB8-CC52BC8E8BCF}"/>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12058" y="508505"/>
            <a:ext cx="1267260" cy="346362"/>
          </a:xfrm>
          <a:prstGeom prst="rect">
            <a:avLst/>
          </a:prstGeom>
        </p:spPr>
      </p:pic>
    </p:spTree>
    <p:extLst>
      <p:ext uri="{BB962C8B-B14F-4D97-AF65-F5344CB8AC3E}">
        <p14:creationId xmlns:p14="http://schemas.microsoft.com/office/powerpoint/2010/main" val="1903616001"/>
      </p:ext>
    </p:extLst>
  </p:cSld>
  <p:clrMap bg1="lt1" tx1="dk1" bg2="lt2" tx2="dk2" accent1="accent1" accent2="accent2" accent3="accent3" accent4="accent4" accent5="accent5" accent6="accent6" hlink="hlink" folHlink="folHlink"/>
  <p:sldLayoutIdLst>
    <p:sldLayoutId id="2147483673" r:id="rId1"/>
    <p:sldLayoutId id="2147483682" r:id="rId2"/>
    <p:sldLayoutId id="2147483722" r:id="rId3"/>
  </p:sldLayoutIdLst>
  <p:hf hdr="0" dt="0"/>
  <p:txStyles>
    <p:titleStyle>
      <a:lvl1pPr algn="l" defTabSz="1828709" rtl="0" eaLnBrk="1" latinLnBrk="0" hangingPunct="1">
        <a:lnSpc>
          <a:spcPct val="90000"/>
        </a:lnSpc>
        <a:spcBef>
          <a:spcPct val="0"/>
        </a:spcBef>
        <a:buNone/>
        <a:defRPr sz="7000" kern="1200" baseline="0">
          <a:solidFill>
            <a:schemeClr val="tx1"/>
          </a:solidFill>
          <a:latin typeface="+mj-lt"/>
          <a:ea typeface="+mj-ea"/>
          <a:cs typeface="+mj-cs"/>
        </a:defRPr>
      </a:lvl1pPr>
    </p:titleStyle>
    <p:bodyStyle>
      <a:lvl1pPr marL="2844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1pPr>
      <a:lvl2pPr marL="7884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2pPr>
      <a:lvl3pPr marL="14040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3pPr>
      <a:lvl4pPr marL="19800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4pPr>
      <a:lvl5pPr marL="2700000" indent="-284400" algn="l" defTabSz="1828709" rtl="0" eaLnBrk="1" latinLnBrk="0" hangingPunct="1">
        <a:lnSpc>
          <a:spcPts val="5000"/>
        </a:lnSpc>
        <a:spcBef>
          <a:spcPts val="0"/>
        </a:spcBef>
        <a:buFont typeface="Arial" panose="020B0604020202020204" pitchFamily="34" charset="0"/>
        <a:buChar char="•"/>
        <a:defRPr sz="35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20" userDrawn="1">
          <p15:clr>
            <a:srgbClr val="F26B43"/>
          </p15:clr>
        </p15:guide>
        <p15:guide id="3" pos="2479" userDrawn="1">
          <p15:clr>
            <a:srgbClr val="F26B43"/>
          </p15:clr>
        </p15:guide>
        <p15:guide id="4" pos="2760" userDrawn="1">
          <p15:clr>
            <a:srgbClr val="F26B43"/>
          </p15:clr>
        </p15:guide>
        <p15:guide id="5" pos="4919" userDrawn="1">
          <p15:clr>
            <a:srgbClr val="F26B43"/>
          </p15:clr>
        </p15:guide>
        <p15:guide id="6" pos="5200" userDrawn="1">
          <p15:clr>
            <a:srgbClr val="F26B43"/>
          </p15:clr>
        </p15:guide>
        <p15:guide id="7" pos="73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3.xml"/><Relationship Id="rId1" Type="http://schemas.openxmlformats.org/officeDocument/2006/relationships/slideLayout" Target="../slideLayouts/slideLayout25.xml"/><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slides/_rels/slide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xml"/><Relationship Id="rId1" Type="http://schemas.openxmlformats.org/officeDocument/2006/relationships/slideLayout" Target="../slideLayouts/slideLayout25.xml"/><Relationship Id="rId4" Type="http://schemas.openxmlformats.org/officeDocument/2006/relationships/image" Target="../media/image58.svg"/></Relationships>
</file>

<file path=ppt/slides/_rels/slide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36.xml"/><Relationship Id="rId1" Type="http://schemas.openxmlformats.org/officeDocument/2006/relationships/video" Target="https://www.youtube.com/embed/GusDuivGp5c?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35.xml"/><Relationship Id="rId1" Type="http://schemas.openxmlformats.org/officeDocument/2006/relationships/video" Target="https://www.youtube.com/embed/cgeeMmcDx7w?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5.xml"/><Relationship Id="rId1" Type="http://schemas.openxmlformats.org/officeDocument/2006/relationships/video" Target="https://www.youtube.com/embed/73NYgZ17An4?feature=oembed" TargetMode="External"/><Relationship Id="rId4" Type="http://schemas.openxmlformats.org/officeDocument/2006/relationships/image" Target="../media/image63.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5.xml"/><Relationship Id="rId1" Type="http://schemas.openxmlformats.org/officeDocument/2006/relationships/video" Target="https://www.youtube.com/embed/yA8lFK5_VLw?feature=oembed" TargetMode="External"/><Relationship Id="rId4" Type="http://schemas.openxmlformats.org/officeDocument/2006/relationships/image" Target="../media/image64.jpeg"/></Relationships>
</file>

<file path=ppt/slides/_rels/slide1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7.xml"/><Relationship Id="rId1" Type="http://schemas.openxmlformats.org/officeDocument/2006/relationships/slideLayout" Target="../slideLayouts/slideLayout25.xml"/><Relationship Id="rId6" Type="http://schemas.microsoft.com/office/2007/relationships/hdphoto" Target="../media/hdphoto1.wdp"/><Relationship Id="rId5" Type="http://schemas.openxmlformats.org/officeDocument/2006/relationships/image" Target="../media/image67.png"/><Relationship Id="rId4" Type="http://schemas.openxmlformats.org/officeDocument/2006/relationships/image" Target="../media/image6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9.xml"/><Relationship Id="rId1" Type="http://schemas.openxmlformats.org/officeDocument/2006/relationships/slideLayout" Target="../slideLayouts/slideLayout21.xml"/><Relationship Id="rId5" Type="http://schemas.openxmlformats.org/officeDocument/2006/relationships/image" Target="../media/image70.jpeg"/><Relationship Id="rId4" Type="http://schemas.openxmlformats.org/officeDocument/2006/relationships/image" Target="../media/image69.jpeg"/></Relationships>
</file>

<file path=ppt/slides/_rels/slide1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image" Target="../media/image74.png"/><Relationship Id="rId5" Type="http://schemas.openxmlformats.org/officeDocument/2006/relationships/image" Target="../media/image73.jpeg"/><Relationship Id="rId4" Type="http://schemas.openxmlformats.org/officeDocument/2006/relationships/image" Target="../media/image72.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5.xml"/><Relationship Id="rId1" Type="http://schemas.openxmlformats.org/officeDocument/2006/relationships/video" Target="https://www.youtube.com/embed/6TntZnAcOG0?feature=oembed" TargetMode="External"/><Relationship Id="rId4" Type="http://schemas.openxmlformats.org/officeDocument/2006/relationships/image" Target="../media/image75.jpeg"/></Relationships>
</file>

<file path=ppt/slides/_rels/slide1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3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6.xml"/><Relationship Id="rId5" Type="http://schemas.openxmlformats.org/officeDocument/2006/relationships/image" Target="../media/image82.jpeg"/><Relationship Id="rId4" Type="http://schemas.openxmlformats.org/officeDocument/2006/relationships/image" Target="../media/image8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0.xml"/><Relationship Id="rId1" Type="http://schemas.openxmlformats.org/officeDocument/2006/relationships/slideLayout" Target="../slideLayouts/slideLayout3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21.xml"/><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22.xml"/><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3.xml"/><Relationship Id="rId1" Type="http://schemas.openxmlformats.org/officeDocument/2006/relationships/slideLayout" Target="../slideLayouts/slideLayout21.xml"/><Relationship Id="rId5" Type="http://schemas.openxmlformats.org/officeDocument/2006/relationships/image" Target="../media/image87.jpeg"/><Relationship Id="rId4" Type="http://schemas.openxmlformats.org/officeDocument/2006/relationships/image" Target="../media/image86.jpeg"/></Relationships>
</file>

<file path=ppt/slides/_rels/slide37.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24.xml"/><Relationship Id="rId1" Type="http://schemas.openxmlformats.org/officeDocument/2006/relationships/slideLayout" Target="../slideLayouts/slideLayout21.xml"/><Relationship Id="rId5" Type="http://schemas.openxmlformats.org/officeDocument/2006/relationships/image" Target="../media/image90.jpeg"/><Relationship Id="rId4" Type="http://schemas.openxmlformats.org/officeDocument/2006/relationships/image" Target="../media/image89.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25.xml"/><Relationship Id="rId1" Type="http://schemas.openxmlformats.org/officeDocument/2006/relationships/slideLayout" Target="../slideLayouts/slideLayout20.xml"/><Relationship Id="rId5" Type="http://schemas.openxmlformats.org/officeDocument/2006/relationships/image" Target="../media/image94.jpeg"/><Relationship Id="rId4" Type="http://schemas.openxmlformats.org/officeDocument/2006/relationships/image" Target="../media/image93.jpeg"/></Relationships>
</file>

<file path=ppt/slides/_rels/slide4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26.xml"/><Relationship Id="rId1" Type="http://schemas.openxmlformats.org/officeDocument/2006/relationships/slideLayout" Target="../slideLayouts/slideLayout20.xml"/><Relationship Id="rId5" Type="http://schemas.openxmlformats.org/officeDocument/2006/relationships/image" Target="../media/image97.jpeg"/><Relationship Id="rId4" Type="http://schemas.openxmlformats.org/officeDocument/2006/relationships/image" Target="../media/image96.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82DCDE9-4944-7747-B3F7-B9BD41224F06}"/>
              </a:ext>
            </a:extLst>
          </p:cNvPr>
          <p:cNvSpPr>
            <a:spLocks noGrp="1"/>
          </p:cNvSpPr>
          <p:nvPr>
            <p:ph type="body" sz="quarter" idx="4294967295"/>
          </p:nvPr>
        </p:nvSpPr>
        <p:spPr>
          <a:xfrm>
            <a:off x="715963" y="2925215"/>
            <a:ext cx="4899025" cy="646331"/>
          </a:xfrm>
        </p:spPr>
        <p:txBody>
          <a:bodyPr/>
          <a:lstStyle/>
          <a:p>
            <a:pPr marL="0" indent="0">
              <a:buNone/>
            </a:pPr>
            <a:r>
              <a:rPr lang="nb-NO" b="1" dirty="0"/>
              <a:t>Lillestrøm kommune</a:t>
            </a:r>
            <a:endParaRPr lang="en-NO" b="1"/>
          </a:p>
        </p:txBody>
      </p:sp>
      <p:sp>
        <p:nvSpPr>
          <p:cNvPr id="5" name="Picture Placeholder 4">
            <a:extLst>
              <a:ext uri="{FF2B5EF4-FFF2-40B4-BE49-F238E27FC236}">
                <a16:creationId xmlns:a16="http://schemas.microsoft.com/office/drawing/2014/main" id="{A0A28A70-29A8-B746-8486-5720D8BDA8A6}"/>
              </a:ext>
            </a:extLst>
          </p:cNvPr>
          <p:cNvSpPr>
            <a:spLocks noGrp="1"/>
          </p:cNvSpPr>
          <p:nvPr>
            <p:ph type="pic" sz="quarter" idx="12"/>
          </p:nvPr>
        </p:nvSpPr>
        <p:spPr>
          <a:xfrm>
            <a:off x="6096000" y="0"/>
            <a:ext cx="6096000" cy="6858000"/>
          </a:xfrm>
        </p:spPr>
        <p:txBody>
          <a:bodyPr/>
          <a:lstStyle/>
          <a:p>
            <a:endParaRPr lang="nb-NO"/>
          </a:p>
        </p:txBody>
      </p:sp>
    </p:spTree>
    <p:extLst>
      <p:ext uri="{BB962C8B-B14F-4D97-AF65-F5344CB8AC3E}">
        <p14:creationId xmlns:p14="http://schemas.microsoft.com/office/powerpoint/2010/main" val="3484541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6551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kstSylinder 8">
            <a:extLst>
              <a:ext uri="{FF2B5EF4-FFF2-40B4-BE49-F238E27FC236}">
                <a16:creationId xmlns:a16="http://schemas.microsoft.com/office/drawing/2014/main" id="{08F8962E-D1DD-C746-B61D-57A3285BF679}"/>
              </a:ext>
            </a:extLst>
          </p:cNvPr>
          <p:cNvSpPr txBox="1"/>
          <p:nvPr/>
        </p:nvSpPr>
        <p:spPr>
          <a:xfrm>
            <a:off x="463640" y="1416676"/>
            <a:ext cx="5112407" cy="4170372"/>
          </a:xfrm>
          <a:prstGeom prst="rect">
            <a:avLst/>
          </a:prstGeom>
          <a:noFill/>
        </p:spPr>
        <p:txBody>
          <a:bodyPr wrap="square" rtlCol="0">
            <a:spAutoFit/>
          </a:bodyPr>
          <a:lstStyle/>
          <a:p>
            <a:r>
              <a:rPr lang="nb-NO" sz="3200" b="1">
                <a:solidFill>
                  <a:srgbClr val="FFFFFF"/>
                </a:solidFill>
              </a:rPr>
              <a:t>Lillestrøm kommune 2026</a:t>
            </a:r>
          </a:p>
          <a:p>
            <a:pPr marL="285750" indent="-285750">
              <a:buFont typeface="Arial" panose="020B0604020202020204" pitchFamily="34" charset="0"/>
              <a:buChar char="•"/>
            </a:pPr>
            <a:endParaRPr lang="nb-NO"/>
          </a:p>
          <a:p>
            <a:pPr marL="285750" indent="-285750">
              <a:buFont typeface="Arial" panose="020B0604020202020204" pitchFamily="34" charset="0"/>
              <a:buChar char="•"/>
            </a:pPr>
            <a:r>
              <a:rPr lang="nb-NO" sz="1500">
                <a:solidFill>
                  <a:srgbClr val="FFFFFF"/>
                </a:solidFill>
              </a:rPr>
              <a:t>Norges 9. største kommune</a:t>
            </a:r>
          </a:p>
          <a:p>
            <a:pPr marL="285750" indent="-285750">
              <a:buFont typeface="Arial" panose="020B0604020202020204" pitchFamily="34" charset="0"/>
              <a:buChar char="•"/>
            </a:pPr>
            <a:endParaRPr lang="nb-NO" sz="1500">
              <a:solidFill>
                <a:srgbClr val="FFFFFF"/>
              </a:solidFill>
            </a:endParaRPr>
          </a:p>
          <a:p>
            <a:pPr marL="285750" indent="-285750">
              <a:buFont typeface="Arial" panose="020B0604020202020204" pitchFamily="34" charset="0"/>
              <a:buChar char="•"/>
            </a:pPr>
            <a:r>
              <a:rPr lang="nb-NO" sz="1500">
                <a:solidFill>
                  <a:srgbClr val="FFFFFF"/>
                </a:solidFill>
              </a:rPr>
              <a:t>En rik og variert kommune som består av både by, tettsteder og landlige områder</a:t>
            </a:r>
          </a:p>
          <a:p>
            <a:pPr marL="285750" indent="-285750">
              <a:buFont typeface="Arial" panose="020B0604020202020204" pitchFamily="34" charset="0"/>
              <a:buChar char="•"/>
            </a:pPr>
            <a:endParaRPr lang="nb-NO" sz="1500">
              <a:solidFill>
                <a:srgbClr val="FFFFFF"/>
              </a:solidFill>
            </a:endParaRPr>
          </a:p>
          <a:p>
            <a:pPr marL="285750" indent="-285750">
              <a:buFont typeface="Arial" panose="020B0604020202020204" pitchFamily="34" charset="0"/>
              <a:buChar char="•"/>
            </a:pPr>
            <a:r>
              <a:rPr lang="nb-NO" sz="1500" err="1">
                <a:solidFill>
                  <a:srgbClr val="FFFFFF"/>
                </a:solidFill>
              </a:rPr>
              <a:t>Ca</a:t>
            </a:r>
            <a:r>
              <a:rPr lang="nb-NO" sz="1500">
                <a:solidFill>
                  <a:srgbClr val="FFFFFF"/>
                </a:solidFill>
              </a:rPr>
              <a:t> 96 800 innbyggere </a:t>
            </a:r>
          </a:p>
          <a:p>
            <a:pPr marL="490950" indent="-285750">
              <a:buFont typeface="Arial" panose="020B0604020202020204" pitchFamily="34" charset="0"/>
              <a:buChar char="•"/>
            </a:pPr>
            <a:r>
              <a:rPr lang="nb-NO" sz="1500" err="1">
                <a:solidFill>
                  <a:srgbClr val="FFFFFF"/>
                </a:solidFill>
              </a:rPr>
              <a:t>ca</a:t>
            </a:r>
            <a:r>
              <a:rPr lang="nb-NO" sz="1500">
                <a:solidFill>
                  <a:srgbClr val="FFFFFF"/>
                </a:solidFill>
              </a:rPr>
              <a:t> 4 500 barnehagebarn</a:t>
            </a:r>
            <a:endParaRPr lang="nb-NO" sz="1500">
              <a:solidFill>
                <a:srgbClr val="FFFFFF"/>
              </a:solidFill>
              <a:cs typeface="Arial"/>
            </a:endParaRPr>
          </a:p>
          <a:p>
            <a:pPr marL="491490" indent="-285750">
              <a:buFont typeface="Arial" panose="020B0604020202020204" pitchFamily="34" charset="0"/>
              <a:buChar char="•"/>
            </a:pPr>
            <a:r>
              <a:rPr lang="nb-NO" sz="1500" err="1">
                <a:solidFill>
                  <a:srgbClr val="FFFFFF"/>
                </a:solidFill>
              </a:rPr>
              <a:t>ca</a:t>
            </a:r>
            <a:r>
              <a:rPr lang="nb-NO" sz="1500">
                <a:solidFill>
                  <a:srgbClr val="FFFFFF"/>
                </a:solidFill>
              </a:rPr>
              <a:t> 11 000 skoleelever</a:t>
            </a:r>
            <a:endParaRPr lang="nb-NO" sz="1500">
              <a:solidFill>
                <a:srgbClr val="FFFFFF"/>
              </a:solidFill>
              <a:cs typeface="Arial"/>
            </a:endParaRPr>
          </a:p>
          <a:p>
            <a:pPr marL="491490" indent="-285750">
              <a:buFont typeface="Arial" panose="020B0604020202020204" pitchFamily="34" charset="0"/>
              <a:buChar char="•"/>
            </a:pPr>
            <a:r>
              <a:rPr lang="nb-NO" sz="1500" err="1">
                <a:solidFill>
                  <a:srgbClr val="FFFFFF"/>
                </a:solidFill>
              </a:rPr>
              <a:t>ca</a:t>
            </a:r>
            <a:r>
              <a:rPr lang="nb-NO" sz="1500">
                <a:solidFill>
                  <a:srgbClr val="FFFFFF"/>
                </a:solidFill>
              </a:rPr>
              <a:t> 11 900 innbyggere på 67 +</a:t>
            </a:r>
          </a:p>
          <a:p>
            <a:pPr marL="285750" indent="-285750">
              <a:buFont typeface="Arial" panose="020B0604020202020204" pitchFamily="34" charset="0"/>
              <a:buChar char="•"/>
            </a:pPr>
            <a:endParaRPr lang="nb-NO" sz="1500">
              <a:solidFill>
                <a:srgbClr val="FFFFFF"/>
              </a:solidFill>
            </a:endParaRPr>
          </a:p>
          <a:p>
            <a:pPr marL="285750" indent="-285750">
              <a:buFont typeface="Arial" panose="020B0604020202020204" pitchFamily="34" charset="0"/>
              <a:buChar char="•"/>
            </a:pPr>
            <a:r>
              <a:rPr lang="nb-NO" sz="1500" err="1">
                <a:solidFill>
                  <a:srgbClr val="FFFFFF"/>
                </a:solidFill>
              </a:rPr>
              <a:t>Ca</a:t>
            </a:r>
            <a:r>
              <a:rPr lang="nb-NO" sz="1500">
                <a:solidFill>
                  <a:srgbClr val="FFFFFF"/>
                </a:solidFill>
              </a:rPr>
              <a:t> 9000 medarbeidere jobber i Lillestrøm kommune</a:t>
            </a:r>
          </a:p>
          <a:p>
            <a:endParaRPr lang="nb-NO"/>
          </a:p>
        </p:txBody>
      </p:sp>
      <p:pic>
        <p:nvPicPr>
          <p:cNvPr id="8" name="Bilde 7">
            <a:extLst>
              <a:ext uri="{FF2B5EF4-FFF2-40B4-BE49-F238E27FC236}">
                <a16:creationId xmlns:a16="http://schemas.microsoft.com/office/drawing/2014/main" id="{49841E24-BEAC-7942-BB4D-AC75D7E06FF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15442" y="295395"/>
            <a:ext cx="6664312" cy="6274434"/>
          </a:xfrm>
          <a:prstGeom prst="rect">
            <a:avLst/>
          </a:prstGeom>
        </p:spPr>
      </p:pic>
    </p:spTree>
    <p:extLst>
      <p:ext uri="{BB962C8B-B14F-4D97-AF65-F5344CB8AC3E}">
        <p14:creationId xmlns:p14="http://schemas.microsoft.com/office/powerpoint/2010/main" val="2217556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E392DD1C-7657-DD48-B985-DF5C921E668E}"/>
              </a:ext>
            </a:extLst>
          </p:cNvPr>
          <p:cNvSpPr>
            <a:spLocks noGrp="1"/>
          </p:cNvSpPr>
          <p:nvPr>
            <p:ph type="body" sz="quarter" idx="11"/>
          </p:nvPr>
        </p:nvSpPr>
        <p:spPr>
          <a:xfrm>
            <a:off x="213360" y="1188961"/>
            <a:ext cx="7264400" cy="923330"/>
          </a:xfrm>
        </p:spPr>
        <p:txBody>
          <a:bodyPr/>
          <a:lstStyle/>
          <a:p>
            <a:r>
              <a:rPr lang="nb-NO" sz="3000"/>
              <a:t>Lillestrøm kommune: Norges 9. største</a:t>
            </a:r>
          </a:p>
        </p:txBody>
      </p:sp>
      <p:sp>
        <p:nvSpPr>
          <p:cNvPr id="5" name="Text Placeholder 4">
            <a:extLst>
              <a:ext uri="{FF2B5EF4-FFF2-40B4-BE49-F238E27FC236}">
                <a16:creationId xmlns:a16="http://schemas.microsoft.com/office/drawing/2014/main" id="{BA2AACF8-A43B-AF48-A305-AC3D49E4DCEF}"/>
              </a:ext>
            </a:extLst>
          </p:cNvPr>
          <p:cNvSpPr>
            <a:spLocks noGrp="1"/>
          </p:cNvSpPr>
          <p:nvPr>
            <p:ph type="body" sz="quarter" idx="12"/>
          </p:nvPr>
        </p:nvSpPr>
        <p:spPr>
          <a:xfrm>
            <a:off x="213360" y="2250790"/>
            <a:ext cx="8130540" cy="4016660"/>
          </a:xfrm>
        </p:spPr>
        <p:txBody>
          <a:bodyPr>
            <a:normAutofit/>
          </a:bodyPr>
          <a:lstStyle/>
          <a:p>
            <a:pPr marL="0" indent="0">
              <a:buNone/>
            </a:pPr>
            <a:r>
              <a:rPr lang="nb-NO" dirty="0"/>
              <a:t>		</a:t>
            </a:r>
            <a:r>
              <a:rPr lang="nb-NO" sz="2200" dirty="0" err="1"/>
              <a:t>Ca</a:t>
            </a:r>
            <a:r>
              <a:rPr lang="nb-NO" sz="2200" dirty="0"/>
              <a:t> 96 800 innbyggere i 2026</a:t>
            </a:r>
            <a:br>
              <a:rPr lang="nb-NO" sz="2200" dirty="0"/>
            </a:br>
            <a:r>
              <a:rPr lang="nb-NO" sz="2200" dirty="0"/>
              <a:t>		</a:t>
            </a:r>
            <a:r>
              <a:rPr lang="nb-NO" sz="2200" dirty="0" err="1"/>
              <a:t>Ca</a:t>
            </a:r>
            <a:r>
              <a:rPr lang="nb-NO" sz="2200"/>
              <a:t> 101 500 i 2030 (prognose 2024)</a:t>
            </a:r>
            <a:br>
              <a:rPr lang="nb-NO" sz="2200"/>
            </a:br>
            <a:r>
              <a:rPr lang="nb-NO" sz="2200"/>
              <a:t>		</a:t>
            </a:r>
            <a:r>
              <a:rPr lang="nb-NO" sz="2200" dirty="0" err="1"/>
              <a:t>Ca</a:t>
            </a:r>
            <a:r>
              <a:rPr lang="nb-NO" sz="2200" dirty="0"/>
              <a:t> 113 460 i 2050 (prognose 2024)</a:t>
            </a:r>
            <a:br>
              <a:rPr lang="nb-NO" sz="2200" dirty="0"/>
            </a:br>
            <a:endParaRPr lang="nb-NO" sz="2200" dirty="0"/>
          </a:p>
          <a:p>
            <a:pPr marL="0" indent="0">
              <a:buNone/>
            </a:pPr>
            <a:r>
              <a:rPr lang="nb-NO" sz="2000" dirty="0"/>
              <a:t>		</a:t>
            </a:r>
            <a:r>
              <a:rPr lang="nb-NO" sz="2000" dirty="0" err="1"/>
              <a:t>Ca</a:t>
            </a:r>
            <a:r>
              <a:rPr lang="nb-NO" sz="2000" dirty="0"/>
              <a:t> 43 000 arbeidsplasser ved inngangen </a:t>
            </a:r>
            <a:br>
              <a:rPr lang="nb-NO" sz="2000" dirty="0"/>
            </a:br>
            <a:r>
              <a:rPr lang="nb-NO" sz="2000" dirty="0"/>
              <a:t>		til 2023</a:t>
            </a:r>
            <a:br>
              <a:rPr lang="nb-NO" sz="2000" dirty="0"/>
            </a:br>
            <a:endParaRPr lang="nb-NO" sz="2000" dirty="0"/>
          </a:p>
          <a:p>
            <a:pPr marL="0" indent="0">
              <a:buNone/>
            </a:pPr>
            <a:r>
              <a:rPr lang="nb-NO" sz="2000" dirty="0"/>
              <a:t>		Skog: 234,66 km²</a:t>
            </a:r>
          </a:p>
          <a:p>
            <a:pPr marL="0" indent="0">
              <a:buNone/>
            </a:pPr>
            <a:r>
              <a:rPr lang="nb-NO" sz="2000" dirty="0"/>
              <a:t>		Jordbruksareal: 117,45 km²</a:t>
            </a:r>
          </a:p>
          <a:p>
            <a:pPr marL="0" indent="0">
              <a:buNone/>
            </a:pPr>
            <a:r>
              <a:rPr lang="nb-NO" sz="2000" dirty="0"/>
              <a:t>		Areal dekket av veier: 7,12 km²</a:t>
            </a:r>
          </a:p>
          <a:p>
            <a:pPr marL="0" indent="0">
              <a:buNone/>
            </a:pPr>
            <a:r>
              <a:rPr lang="nb-NO" sz="2000" dirty="0"/>
              <a:t>		Areal dekket av bygninger: 6,72 km²</a:t>
            </a:r>
            <a:endParaRPr lang="en-NO"/>
          </a:p>
        </p:txBody>
      </p:sp>
      <p:sp>
        <p:nvSpPr>
          <p:cNvPr id="2" name="TekstSylinder 1">
            <a:extLst>
              <a:ext uri="{FF2B5EF4-FFF2-40B4-BE49-F238E27FC236}">
                <a16:creationId xmlns:a16="http://schemas.microsoft.com/office/drawing/2014/main" id="{DB8A6465-419D-425F-951E-D4C6C01036E7}"/>
              </a:ext>
              <a:ext uri="{C183D7F6-B498-43B3-948B-1728B52AA6E4}">
                <adec:decorative xmlns:adec="http://schemas.microsoft.com/office/drawing/2017/decorative" val="1"/>
              </a:ext>
            </a:extLst>
          </p:cNvPr>
          <p:cNvSpPr txBox="1"/>
          <p:nvPr/>
        </p:nvSpPr>
        <p:spPr>
          <a:xfrm>
            <a:off x="5249056" y="6485744"/>
            <a:ext cx="376752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nb-NO" sz="1400"/>
              <a:t>Foto: FFI</a:t>
            </a:r>
          </a:p>
        </p:txBody>
      </p:sp>
      <p:sp>
        <p:nvSpPr>
          <p:cNvPr id="8" name="TekstSylinder 7">
            <a:extLst>
              <a:ext uri="{FF2B5EF4-FFF2-40B4-BE49-F238E27FC236}">
                <a16:creationId xmlns:a16="http://schemas.microsoft.com/office/drawing/2014/main" id="{6DE7E0C3-85B6-4449-905E-6093C91796E2}"/>
              </a:ext>
              <a:ext uri="{C183D7F6-B498-43B3-948B-1728B52AA6E4}">
                <adec:decorative xmlns:adec="http://schemas.microsoft.com/office/drawing/2017/decorative" val="1"/>
              </a:ext>
            </a:extLst>
          </p:cNvPr>
          <p:cNvSpPr txBox="1"/>
          <p:nvPr/>
        </p:nvSpPr>
        <p:spPr>
          <a:xfrm>
            <a:off x="9144000" y="6517983"/>
            <a:ext cx="310346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nb-NO" sz="1400"/>
              <a:t>Foto: Fetsund lenser / </a:t>
            </a:r>
            <a:r>
              <a:rPr lang="nb-NO" sz="1400" err="1"/>
              <a:t>MiA</a:t>
            </a:r>
            <a:endParaRPr lang="nb-NO" sz="1400"/>
          </a:p>
        </p:txBody>
      </p:sp>
      <p:pic>
        <p:nvPicPr>
          <p:cNvPr id="15" name="Grafikk 14">
            <a:extLst>
              <a:ext uri="{FF2B5EF4-FFF2-40B4-BE49-F238E27FC236}">
                <a16:creationId xmlns:a16="http://schemas.microsoft.com/office/drawing/2014/main" id="{A64BDFAF-416C-8ECF-841D-B33FB4D59E1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8459" y="2250790"/>
            <a:ext cx="807460" cy="807460"/>
          </a:xfrm>
          <a:prstGeom prst="rect">
            <a:avLst/>
          </a:prstGeom>
        </p:spPr>
      </p:pic>
      <p:pic>
        <p:nvPicPr>
          <p:cNvPr id="9" name="Grafikk 8">
            <a:extLst>
              <a:ext uri="{FF2B5EF4-FFF2-40B4-BE49-F238E27FC236}">
                <a16:creationId xmlns:a16="http://schemas.microsoft.com/office/drawing/2014/main" id="{6EF38CED-BA65-301F-BB85-251235F3D5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3151" y="3429000"/>
            <a:ext cx="662768" cy="662768"/>
          </a:xfrm>
          <a:prstGeom prst="rect">
            <a:avLst/>
          </a:prstGeom>
        </p:spPr>
      </p:pic>
      <p:pic>
        <p:nvPicPr>
          <p:cNvPr id="11" name="Grafikk 10">
            <a:extLst>
              <a:ext uri="{FF2B5EF4-FFF2-40B4-BE49-F238E27FC236}">
                <a16:creationId xmlns:a16="http://schemas.microsoft.com/office/drawing/2014/main" id="{D81FE353-2219-B110-8BAA-F7B00AAEDCE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6575" y="4436203"/>
            <a:ext cx="1175919" cy="1175919"/>
          </a:xfrm>
          <a:prstGeom prst="rect">
            <a:avLst/>
          </a:prstGeom>
        </p:spPr>
      </p:pic>
    </p:spTree>
    <p:extLst>
      <p:ext uri="{BB962C8B-B14F-4D97-AF65-F5344CB8AC3E}">
        <p14:creationId xmlns:p14="http://schemas.microsoft.com/office/powerpoint/2010/main" val="3181334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D0F88-4BB2-3094-A036-DFDB63F673C0}"/>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F90435BF-E055-6F6D-58B8-923020CF0928}"/>
              </a:ext>
            </a:extLst>
          </p:cNvPr>
          <p:cNvSpPr>
            <a:spLocks noGrp="1"/>
          </p:cNvSpPr>
          <p:nvPr>
            <p:ph type="body" sz="quarter" idx="11"/>
          </p:nvPr>
        </p:nvSpPr>
        <p:spPr>
          <a:xfrm>
            <a:off x="213360" y="1188961"/>
            <a:ext cx="7264400" cy="507831"/>
          </a:xfrm>
        </p:spPr>
        <p:txBody>
          <a:bodyPr/>
          <a:lstStyle/>
          <a:p>
            <a:r>
              <a:rPr lang="nb-NO" sz="3000">
                <a:cs typeface="Arial"/>
              </a:rPr>
              <a:t>Noen hovedtall fra 2025</a:t>
            </a:r>
            <a:endParaRPr lang="nb-NO" sz="3000"/>
          </a:p>
        </p:txBody>
      </p:sp>
      <p:sp>
        <p:nvSpPr>
          <p:cNvPr id="5" name="Text Placeholder 4">
            <a:extLst>
              <a:ext uri="{FF2B5EF4-FFF2-40B4-BE49-F238E27FC236}">
                <a16:creationId xmlns:a16="http://schemas.microsoft.com/office/drawing/2014/main" id="{18C93A30-B32A-DAAD-4F24-92C6CD45E0EE}"/>
              </a:ext>
            </a:extLst>
          </p:cNvPr>
          <p:cNvSpPr>
            <a:spLocks noGrp="1"/>
          </p:cNvSpPr>
          <p:nvPr>
            <p:ph type="body" sz="quarter" idx="12"/>
          </p:nvPr>
        </p:nvSpPr>
        <p:spPr>
          <a:xfrm>
            <a:off x="213360" y="2250790"/>
            <a:ext cx="8130540" cy="4016660"/>
          </a:xfrm>
        </p:spPr>
        <p:txBody>
          <a:bodyPr vert="horz" lIns="91440" tIns="45720" rIns="91440" bIns="45720" rtlCol="0" anchor="t">
            <a:normAutofit lnSpcReduction="10000"/>
          </a:bodyPr>
          <a:lstStyle/>
          <a:p>
            <a:pPr marL="0" indent="0">
              <a:buNone/>
            </a:pPr>
            <a:r>
              <a:rPr lang="nb-NO"/>
              <a:t>	</a:t>
            </a:r>
          </a:p>
          <a:p>
            <a:pPr marL="457200" indent="-457200"/>
            <a:r>
              <a:rPr lang="nb-NO"/>
              <a:t>Brutto inntekter: 9,242 milliarder kroner</a:t>
            </a:r>
            <a:endParaRPr lang="nb-NO">
              <a:cs typeface="Arial" panose="020B0604020202020204"/>
            </a:endParaRPr>
          </a:p>
          <a:p>
            <a:pPr marL="457200" indent="-457200"/>
            <a:r>
              <a:rPr lang="nb-NO"/>
              <a:t>Skatteinntekter: 3,868 milliarder kroner</a:t>
            </a:r>
            <a:endParaRPr lang="nb-NO">
              <a:cs typeface="Arial" panose="020B0604020202020204"/>
            </a:endParaRPr>
          </a:p>
          <a:p>
            <a:pPr marL="457200" indent="-457200"/>
            <a:r>
              <a:rPr lang="nb-NO"/>
              <a:t>Netto driftsresultat: 236,6 millioner kroner (2,56 %)</a:t>
            </a:r>
            <a:endParaRPr lang="nb-NO">
              <a:cs typeface="Arial" panose="020B0604020202020204"/>
            </a:endParaRPr>
          </a:p>
          <a:p>
            <a:pPr marL="457200" indent="-457200"/>
            <a:r>
              <a:rPr lang="nb-NO"/>
              <a:t>Disposisjonsfond pr 31.12.25: 1,322 milliarder kroner (14,2 %)</a:t>
            </a:r>
            <a:endParaRPr lang="nb-NO">
              <a:cs typeface="Arial" panose="020B0604020202020204"/>
            </a:endParaRPr>
          </a:p>
          <a:p>
            <a:pPr marL="457200" indent="-457200"/>
            <a:r>
              <a:rPr lang="nb-NO"/>
              <a:t>Langsiktig gjeld, inkl. startlån: 8,844 milliarder kroner</a:t>
            </a:r>
            <a:endParaRPr lang="nb-NO">
              <a:cs typeface="Arial" panose="020B0604020202020204"/>
            </a:endParaRPr>
          </a:p>
          <a:p>
            <a:pPr marL="0" indent="0">
              <a:buNone/>
            </a:pPr>
            <a:endParaRPr lang="nb-NO">
              <a:cs typeface="Arial" panose="020B0604020202020204"/>
            </a:endParaRPr>
          </a:p>
        </p:txBody>
      </p:sp>
      <p:sp>
        <p:nvSpPr>
          <p:cNvPr id="2" name="TekstSylinder 1">
            <a:extLst>
              <a:ext uri="{FF2B5EF4-FFF2-40B4-BE49-F238E27FC236}">
                <a16:creationId xmlns:a16="http://schemas.microsoft.com/office/drawing/2014/main" id="{0CA72E0F-39D5-20FC-ED38-FDCDCCBAD403}"/>
              </a:ext>
              <a:ext uri="{C183D7F6-B498-43B3-948B-1728B52AA6E4}">
                <adec:decorative xmlns:adec="http://schemas.microsoft.com/office/drawing/2017/decorative" val="1"/>
              </a:ext>
            </a:extLst>
          </p:cNvPr>
          <p:cNvSpPr txBox="1"/>
          <p:nvPr/>
        </p:nvSpPr>
        <p:spPr>
          <a:xfrm>
            <a:off x="5249056" y="6485744"/>
            <a:ext cx="376752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nb-NO" sz="1400"/>
              <a:t>Foto: FFI</a:t>
            </a:r>
          </a:p>
        </p:txBody>
      </p:sp>
      <p:sp>
        <p:nvSpPr>
          <p:cNvPr id="8" name="TekstSylinder 7">
            <a:extLst>
              <a:ext uri="{FF2B5EF4-FFF2-40B4-BE49-F238E27FC236}">
                <a16:creationId xmlns:a16="http://schemas.microsoft.com/office/drawing/2014/main" id="{2408BD28-87E9-79A1-28B6-DBD0BB7D9AFD}"/>
              </a:ext>
              <a:ext uri="{C183D7F6-B498-43B3-948B-1728B52AA6E4}">
                <adec:decorative xmlns:adec="http://schemas.microsoft.com/office/drawing/2017/decorative" val="1"/>
              </a:ext>
            </a:extLst>
          </p:cNvPr>
          <p:cNvSpPr txBox="1"/>
          <p:nvPr/>
        </p:nvSpPr>
        <p:spPr>
          <a:xfrm>
            <a:off x="9144000" y="6517983"/>
            <a:ext cx="310346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nb-NO" sz="1400"/>
              <a:t>Foto: Fetsund lenser / </a:t>
            </a:r>
            <a:r>
              <a:rPr lang="nb-NO" sz="1400" err="1"/>
              <a:t>MiA</a:t>
            </a:r>
            <a:endParaRPr lang="nb-NO" sz="1400"/>
          </a:p>
        </p:txBody>
      </p:sp>
      <p:pic>
        <p:nvPicPr>
          <p:cNvPr id="9" name="Grafikk 8">
            <a:extLst>
              <a:ext uri="{FF2B5EF4-FFF2-40B4-BE49-F238E27FC236}">
                <a16:creationId xmlns:a16="http://schemas.microsoft.com/office/drawing/2014/main" id="{425C1C22-F793-5332-6B55-B38A539F3EA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22477" y="1100191"/>
            <a:ext cx="662768" cy="662768"/>
          </a:xfrm>
          <a:prstGeom prst="rect">
            <a:avLst/>
          </a:prstGeom>
        </p:spPr>
      </p:pic>
    </p:spTree>
    <p:extLst>
      <p:ext uri="{BB962C8B-B14F-4D97-AF65-F5344CB8AC3E}">
        <p14:creationId xmlns:p14="http://schemas.microsoft.com/office/powerpoint/2010/main" val="3680637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Sylinder 1">
            <a:extLst>
              <a:ext uri="{FF2B5EF4-FFF2-40B4-BE49-F238E27FC236}">
                <a16:creationId xmlns:a16="http://schemas.microsoft.com/office/drawing/2014/main" id="{F0000CCF-56B9-4B6A-940E-AF892A49782B}"/>
              </a:ext>
            </a:extLst>
          </p:cNvPr>
          <p:cNvSpPr txBox="1"/>
          <p:nvPr/>
        </p:nvSpPr>
        <p:spPr>
          <a:xfrm>
            <a:off x="2400300" y="822960"/>
            <a:ext cx="7498080" cy="646331"/>
          </a:xfrm>
          <a:prstGeom prst="rect">
            <a:avLst/>
          </a:prstGeom>
          <a:noFill/>
        </p:spPr>
        <p:txBody>
          <a:bodyPr wrap="square" rtlCol="0">
            <a:spAutoFit/>
          </a:bodyPr>
          <a:lstStyle/>
          <a:p>
            <a:r>
              <a:rPr lang="nb-NO" sz="3600" b="1">
                <a:solidFill>
                  <a:schemeClr val="bg1"/>
                </a:solidFill>
              </a:rPr>
              <a:t>BLI MED PÅ OPPTUREN!</a:t>
            </a:r>
          </a:p>
        </p:txBody>
      </p:sp>
      <p:pic>
        <p:nvPicPr>
          <p:cNvPr id="8" name="Online-medier 7" title="Bli med på oppturen i Lillestrøm!">
            <a:hlinkClick r:id="" action="ppaction://media"/>
            <a:extLst>
              <a:ext uri="{FF2B5EF4-FFF2-40B4-BE49-F238E27FC236}">
                <a16:creationId xmlns:a16="http://schemas.microsoft.com/office/drawing/2014/main" id="{6734D3D2-E431-45FE-9E09-925AAEB5ADC8}"/>
              </a:ext>
            </a:extLst>
          </p:cNvPr>
          <p:cNvPicPr>
            <a:picLocks noRot="1" noChangeAspect="1"/>
          </p:cNvPicPr>
          <p:nvPr>
            <a:videoFile r:link="rId1"/>
          </p:nvPr>
        </p:nvPicPr>
        <p:blipFill>
          <a:blip r:embed="rId3"/>
          <a:stretch>
            <a:fillRect/>
          </a:stretch>
        </p:blipFill>
        <p:spPr>
          <a:xfrm>
            <a:off x="1982431" y="1921085"/>
            <a:ext cx="8227138" cy="4710923"/>
          </a:xfrm>
          <a:prstGeom prst="rect">
            <a:avLst/>
          </a:prstGeom>
        </p:spPr>
      </p:pic>
    </p:spTree>
    <p:extLst>
      <p:ext uri="{BB962C8B-B14F-4D97-AF65-F5344CB8AC3E}">
        <p14:creationId xmlns:p14="http://schemas.microsoft.com/office/powerpoint/2010/main" val="406863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Sylinder 3">
            <a:extLst>
              <a:ext uri="{FF2B5EF4-FFF2-40B4-BE49-F238E27FC236}">
                <a16:creationId xmlns:a16="http://schemas.microsoft.com/office/drawing/2014/main" id="{984A4A82-4105-9C43-8648-0A0BB81B51CF}"/>
              </a:ext>
            </a:extLst>
          </p:cNvPr>
          <p:cNvSpPr txBox="1"/>
          <p:nvPr/>
        </p:nvSpPr>
        <p:spPr>
          <a:xfrm>
            <a:off x="2076716" y="993695"/>
            <a:ext cx="7843050" cy="584775"/>
          </a:xfrm>
          <a:prstGeom prst="rect">
            <a:avLst/>
          </a:prstGeom>
          <a:noFill/>
        </p:spPr>
        <p:txBody>
          <a:bodyPr wrap="square" rtlCol="0">
            <a:spAutoFit/>
          </a:bodyPr>
          <a:lstStyle/>
          <a:p>
            <a:r>
              <a:rPr lang="nb-NO" sz="3200" b="1">
                <a:solidFill>
                  <a:srgbClr val="FFFFFF"/>
                </a:solidFill>
              </a:rPr>
              <a:t>Lillestrøm - 10 minutter til alt</a:t>
            </a:r>
          </a:p>
        </p:txBody>
      </p:sp>
      <p:pic>
        <p:nvPicPr>
          <p:cNvPr id="3" name="Media på Internett 2" descr="10 minutter til Lillestrøm">
            <a:hlinkClick r:id="" action="ppaction://media"/>
            <a:extLst>
              <a:ext uri="{FF2B5EF4-FFF2-40B4-BE49-F238E27FC236}">
                <a16:creationId xmlns:a16="http://schemas.microsoft.com/office/drawing/2014/main" id="{D8F8E68A-EC79-CD43-AD47-126607391EFD}"/>
              </a:ext>
            </a:extLst>
          </p:cNvPr>
          <p:cNvPicPr>
            <a:picLocks noRot="1" noChangeAspect="1"/>
          </p:cNvPicPr>
          <p:nvPr>
            <a:videoFile r:link="rId1"/>
          </p:nvPr>
        </p:nvPicPr>
        <p:blipFill>
          <a:blip r:embed="rId3"/>
          <a:stretch>
            <a:fillRect/>
          </a:stretch>
        </p:blipFill>
        <p:spPr>
          <a:xfrm>
            <a:off x="2174475" y="1578470"/>
            <a:ext cx="7843050" cy="4431323"/>
          </a:xfrm>
          <a:prstGeom prst="rect">
            <a:avLst/>
          </a:prstGeom>
          <a:effectLst>
            <a:outerShdw blurRad="271276" dist="228520" dir="8100000" algn="tr" rotWithShape="0">
              <a:prstClr val="black">
                <a:alpha val="40000"/>
              </a:prstClr>
            </a:outerShdw>
          </a:effectLst>
        </p:spPr>
      </p:pic>
    </p:spTree>
    <p:extLst>
      <p:ext uri="{BB962C8B-B14F-4D97-AF65-F5344CB8AC3E}">
        <p14:creationId xmlns:p14="http://schemas.microsoft.com/office/powerpoint/2010/main" val="192205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Sylinder 4">
            <a:extLst>
              <a:ext uri="{FF2B5EF4-FFF2-40B4-BE49-F238E27FC236}">
                <a16:creationId xmlns:a16="http://schemas.microsoft.com/office/drawing/2014/main" id="{BE025BC7-F443-5744-9DF7-383548831F74}"/>
              </a:ext>
            </a:extLst>
          </p:cNvPr>
          <p:cNvSpPr txBox="1"/>
          <p:nvPr/>
        </p:nvSpPr>
        <p:spPr>
          <a:xfrm>
            <a:off x="1948641" y="993768"/>
            <a:ext cx="7209322" cy="584775"/>
          </a:xfrm>
          <a:prstGeom prst="rect">
            <a:avLst/>
          </a:prstGeom>
          <a:noFill/>
        </p:spPr>
        <p:txBody>
          <a:bodyPr wrap="square" rtlCol="0">
            <a:spAutoFit/>
          </a:bodyPr>
          <a:lstStyle/>
          <a:p>
            <a:r>
              <a:rPr lang="nb-NO" sz="3200" b="1">
                <a:solidFill>
                  <a:srgbClr val="FFFFFF"/>
                </a:solidFill>
              </a:rPr>
              <a:t>Det er ulikhetene som forener oss.</a:t>
            </a:r>
          </a:p>
        </p:txBody>
      </p:sp>
      <p:pic>
        <p:nvPicPr>
          <p:cNvPr id="4" name="Media på Internett 3" descr="Lillestrøm kommune">
            <a:hlinkClick r:id="" action="ppaction://media"/>
            <a:extLst>
              <a:ext uri="{FF2B5EF4-FFF2-40B4-BE49-F238E27FC236}">
                <a16:creationId xmlns:a16="http://schemas.microsoft.com/office/drawing/2014/main" id="{D7F077AB-92EE-554F-BFB9-43E5EEB69BBA}"/>
              </a:ext>
            </a:extLst>
          </p:cNvPr>
          <p:cNvPicPr>
            <a:picLocks noRot="1" noChangeAspect="1"/>
          </p:cNvPicPr>
          <p:nvPr>
            <a:videoFile r:link="rId1"/>
          </p:nvPr>
        </p:nvPicPr>
        <p:blipFill>
          <a:blip r:embed="rId4"/>
          <a:stretch>
            <a:fillRect/>
          </a:stretch>
        </p:blipFill>
        <p:spPr>
          <a:xfrm>
            <a:off x="2058500" y="1578543"/>
            <a:ext cx="8074999" cy="4562375"/>
          </a:xfrm>
          <a:prstGeom prst="rect">
            <a:avLst/>
          </a:prstGeom>
          <a:effectLst>
            <a:outerShdw blurRad="372748" dist="240416" dir="8100000" algn="tr" rotWithShape="0">
              <a:prstClr val="black">
                <a:alpha val="51018"/>
              </a:prstClr>
            </a:outerShdw>
          </a:effectLst>
        </p:spPr>
      </p:pic>
    </p:spTree>
    <p:extLst>
      <p:ext uri="{BB962C8B-B14F-4D97-AF65-F5344CB8AC3E}">
        <p14:creationId xmlns:p14="http://schemas.microsoft.com/office/powerpoint/2010/main" val="220541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Sylinder 2">
            <a:extLst>
              <a:ext uri="{FF2B5EF4-FFF2-40B4-BE49-F238E27FC236}">
                <a16:creationId xmlns:a16="http://schemas.microsoft.com/office/drawing/2014/main" id="{F65FBB35-C426-4B4D-B5D2-652EC92BB6C4}"/>
              </a:ext>
            </a:extLst>
          </p:cNvPr>
          <p:cNvSpPr txBox="1"/>
          <p:nvPr/>
        </p:nvSpPr>
        <p:spPr>
          <a:xfrm>
            <a:off x="1948641" y="993768"/>
            <a:ext cx="7209322" cy="584775"/>
          </a:xfrm>
          <a:prstGeom prst="rect">
            <a:avLst/>
          </a:prstGeom>
          <a:noFill/>
        </p:spPr>
        <p:txBody>
          <a:bodyPr wrap="square" rtlCol="0">
            <a:spAutoFit/>
          </a:bodyPr>
          <a:lstStyle/>
          <a:p>
            <a:r>
              <a:rPr lang="nb-NO" sz="3200" b="1">
                <a:solidFill>
                  <a:srgbClr val="FFFFFF"/>
                </a:solidFill>
              </a:rPr>
              <a:t>Det er ulikhetene som forener oss.</a:t>
            </a:r>
          </a:p>
        </p:txBody>
      </p:sp>
      <p:pic>
        <p:nvPicPr>
          <p:cNvPr id="2" name="Media på Internett 1" descr="Ulikhetene forener oss">
            <a:hlinkClick r:id="" action="ppaction://media"/>
            <a:extLst>
              <a:ext uri="{FF2B5EF4-FFF2-40B4-BE49-F238E27FC236}">
                <a16:creationId xmlns:a16="http://schemas.microsoft.com/office/drawing/2014/main" id="{7AC1B80B-9CB0-F241-9862-2A33FAB824F9}"/>
              </a:ext>
            </a:extLst>
          </p:cNvPr>
          <p:cNvPicPr>
            <a:picLocks noRot="1" noChangeAspect="1"/>
          </p:cNvPicPr>
          <p:nvPr>
            <a:videoFile r:link="rId1"/>
          </p:nvPr>
        </p:nvPicPr>
        <p:blipFill>
          <a:blip r:embed="rId4"/>
          <a:stretch>
            <a:fillRect/>
          </a:stretch>
        </p:blipFill>
        <p:spPr>
          <a:xfrm>
            <a:off x="2024429" y="1578543"/>
            <a:ext cx="8143142" cy="4600875"/>
          </a:xfrm>
          <a:prstGeom prst="rect">
            <a:avLst/>
          </a:prstGeom>
        </p:spPr>
      </p:pic>
    </p:spTree>
    <p:extLst>
      <p:ext uri="{BB962C8B-B14F-4D97-AF65-F5344CB8AC3E}">
        <p14:creationId xmlns:p14="http://schemas.microsoft.com/office/powerpoint/2010/main" val="2185031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E392DD1C-7657-DD48-B985-DF5C921E668E}"/>
              </a:ext>
            </a:extLst>
          </p:cNvPr>
          <p:cNvSpPr>
            <a:spLocks noGrp="1"/>
          </p:cNvSpPr>
          <p:nvPr>
            <p:ph type="body" sz="quarter" idx="11"/>
          </p:nvPr>
        </p:nvSpPr>
        <p:spPr/>
        <p:txBody>
          <a:bodyPr/>
          <a:lstStyle/>
          <a:p>
            <a:r>
              <a:rPr lang="nb-NO"/>
              <a:t>Vår h</a:t>
            </a:r>
            <a:r>
              <a:rPr lang="en-NO"/>
              <a:t>istorie</a:t>
            </a:r>
          </a:p>
        </p:txBody>
      </p:sp>
      <p:sp>
        <p:nvSpPr>
          <p:cNvPr id="5" name="Text Placeholder 4">
            <a:extLst>
              <a:ext uri="{FF2B5EF4-FFF2-40B4-BE49-F238E27FC236}">
                <a16:creationId xmlns:a16="http://schemas.microsoft.com/office/drawing/2014/main" id="{BA2AACF8-A43B-AF48-A305-AC3D49E4DCEF}"/>
              </a:ext>
            </a:extLst>
          </p:cNvPr>
          <p:cNvSpPr>
            <a:spLocks noGrp="1"/>
          </p:cNvSpPr>
          <p:nvPr>
            <p:ph type="body" sz="quarter" idx="12"/>
          </p:nvPr>
        </p:nvSpPr>
        <p:spPr/>
        <p:txBody>
          <a:bodyPr>
            <a:normAutofit fontScale="47500" lnSpcReduction="20000"/>
          </a:bodyPr>
          <a:lstStyle/>
          <a:p>
            <a:r>
              <a:rPr lang="nb-NO"/>
              <a:t>Norges første båt</a:t>
            </a:r>
          </a:p>
          <a:p>
            <a:r>
              <a:rPr lang="nb-NO"/>
              <a:t>Tømmerfløting </a:t>
            </a:r>
          </a:p>
          <a:p>
            <a:r>
              <a:rPr lang="nb-NO"/>
              <a:t>Norges første kommersielle sagbruk</a:t>
            </a:r>
          </a:p>
          <a:p>
            <a:r>
              <a:rPr lang="nb-NO"/>
              <a:t>Trelastindustri</a:t>
            </a:r>
          </a:p>
          <a:p>
            <a:r>
              <a:rPr lang="nb-NO"/>
              <a:t>Bygde Norges første jernbanevogner</a:t>
            </a:r>
          </a:p>
          <a:p>
            <a:r>
              <a:rPr lang="nb-NO"/>
              <a:t>Bygde Norges første bil</a:t>
            </a:r>
          </a:p>
          <a:p>
            <a:r>
              <a:rPr lang="nb-NO"/>
              <a:t>Norges første militære flyplass: Kjeller flyplass</a:t>
            </a:r>
          </a:p>
          <a:p>
            <a:r>
              <a:rPr lang="nb-NO"/>
              <a:t>Forskningsinstitusjoner – romsonde på mars</a:t>
            </a:r>
          </a:p>
          <a:p>
            <a:r>
              <a:rPr lang="nb-NO"/>
              <a:t>Handels- og serviceby</a:t>
            </a:r>
            <a:endParaRPr lang="en-NO"/>
          </a:p>
        </p:txBody>
      </p:sp>
      <p:pic>
        <p:nvPicPr>
          <p:cNvPr id="19" name="Plassholder for bilde 18" descr="Et bilde som inneholder person, holder, mikrofon&#10;&#10;Automatisk generert beskrivelse">
            <a:extLst>
              <a:ext uri="{FF2B5EF4-FFF2-40B4-BE49-F238E27FC236}">
                <a16:creationId xmlns:a16="http://schemas.microsoft.com/office/drawing/2014/main" id="{BFF80150-505F-1C46-B2D3-DFDC184FFE0A}"/>
              </a:ext>
            </a:extLst>
          </p:cNvPr>
          <p:cNvPicPr>
            <a:picLocks noGrp="1" noChangeAspect="1"/>
          </p:cNvPicPr>
          <p:nvPr>
            <p:ph type="pic" sz="quarter" idx="13"/>
          </p:nvPr>
        </p:nvPicPr>
        <p:blipFill>
          <a:blip r:embed="rId3" cstate="print">
            <a:extLst>
              <a:ext uri="{28A0092B-C50C-407E-A947-70E740481C1C}">
                <a14:useLocalDpi xmlns:a14="http://schemas.microsoft.com/office/drawing/2010/main"/>
              </a:ext>
            </a:extLst>
          </a:blip>
          <a:srcRect/>
          <a:stretch>
            <a:fillRect/>
          </a:stretch>
        </p:blipFill>
        <p:spPr/>
      </p:pic>
      <p:pic>
        <p:nvPicPr>
          <p:cNvPr id="16" name="Plassholder for bilde 15">
            <a:extLst>
              <a:ext uri="{FF2B5EF4-FFF2-40B4-BE49-F238E27FC236}">
                <a16:creationId xmlns:a16="http://schemas.microsoft.com/office/drawing/2014/main" id="{A1970B4F-1A55-3C4F-8568-0CE1DC503BC3}"/>
              </a:ext>
            </a:extLst>
          </p:cNvPr>
          <p:cNvPicPr>
            <a:picLocks noGrp="1" noChangeAspect="1"/>
          </p:cNvPicPr>
          <p:nvPr>
            <p:ph type="pic" sz="quarter" idx="14"/>
          </p:nvPr>
        </p:nvPicPr>
        <p:blipFill>
          <a:blip r:embed="rId4" cstate="print">
            <a:extLst>
              <a:ext uri="{28A0092B-C50C-407E-A947-70E740481C1C}">
                <a14:useLocalDpi xmlns:a14="http://schemas.microsoft.com/office/drawing/2010/main"/>
              </a:ext>
            </a:extLst>
          </a:blip>
          <a:srcRect/>
          <a:stretch>
            <a:fillRect/>
          </a:stretch>
        </p:blipFill>
        <p:spPr/>
      </p:pic>
      <p:pic>
        <p:nvPicPr>
          <p:cNvPr id="7" name="Plassholder for bilde 6" descr="Et bilde som inneholder utendørs, himmel, person, gruppe&#10;&#10;Automatisk generert beskrivelse">
            <a:extLst>
              <a:ext uri="{FF2B5EF4-FFF2-40B4-BE49-F238E27FC236}">
                <a16:creationId xmlns:a16="http://schemas.microsoft.com/office/drawing/2014/main" id="{13ACE78F-1FB9-7546-8107-A05F838D33CC}"/>
              </a:ext>
            </a:extLst>
          </p:cNvPr>
          <p:cNvPicPr>
            <a:picLocks noGrp="1" noChangeAspect="1"/>
          </p:cNvPicPr>
          <p:nvPr>
            <p:ph type="pic" sz="quarter" idx="15"/>
          </p:nvPr>
        </p:nvPicPr>
        <p:blipFill>
          <a:blip r:embed="rId5" cstate="print">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a:stretch>
            <a:fillRect/>
          </a:stretch>
        </p:blipFill>
        <p:spPr/>
      </p:pic>
      <p:sp>
        <p:nvSpPr>
          <p:cNvPr id="2" name="TekstSylinder 1">
            <a:extLst>
              <a:ext uri="{FF2B5EF4-FFF2-40B4-BE49-F238E27FC236}">
                <a16:creationId xmlns:a16="http://schemas.microsoft.com/office/drawing/2014/main" id="{DB8A6465-419D-425F-951E-D4C6C01036E7}"/>
              </a:ext>
            </a:extLst>
          </p:cNvPr>
          <p:cNvSpPr txBox="1"/>
          <p:nvPr/>
        </p:nvSpPr>
        <p:spPr>
          <a:xfrm>
            <a:off x="5249056" y="6485744"/>
            <a:ext cx="376752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nb-NO" sz="1400"/>
              <a:t>Foto: FFI</a:t>
            </a:r>
          </a:p>
        </p:txBody>
      </p:sp>
      <p:sp>
        <p:nvSpPr>
          <p:cNvPr id="8" name="TekstSylinder 7">
            <a:extLst>
              <a:ext uri="{FF2B5EF4-FFF2-40B4-BE49-F238E27FC236}">
                <a16:creationId xmlns:a16="http://schemas.microsoft.com/office/drawing/2014/main" id="{6DE7E0C3-85B6-4449-905E-6093C91796E2}"/>
              </a:ext>
            </a:extLst>
          </p:cNvPr>
          <p:cNvSpPr txBox="1"/>
          <p:nvPr/>
        </p:nvSpPr>
        <p:spPr>
          <a:xfrm>
            <a:off x="9144000" y="6517983"/>
            <a:ext cx="310346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nb-NO" sz="1400"/>
              <a:t>Foto: Fetsund lenser / </a:t>
            </a:r>
            <a:r>
              <a:rPr lang="nb-NO" sz="1400" err="1"/>
              <a:t>MiA</a:t>
            </a:r>
            <a:endParaRPr lang="nb-NO" sz="1400"/>
          </a:p>
        </p:txBody>
      </p:sp>
    </p:spTree>
    <p:extLst>
      <p:ext uri="{BB962C8B-B14F-4D97-AF65-F5344CB8AC3E}">
        <p14:creationId xmlns:p14="http://schemas.microsoft.com/office/powerpoint/2010/main" val="179318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2045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369DFD1A-9558-C24E-B3C1-FC4C0ECB3645}"/>
              </a:ext>
            </a:extLst>
          </p:cNvPr>
          <p:cNvSpPr>
            <a:spLocks noGrp="1"/>
          </p:cNvSpPr>
          <p:nvPr>
            <p:ph type="body" sz="quarter" idx="10"/>
          </p:nvPr>
        </p:nvSpPr>
        <p:spPr/>
        <p:txBody>
          <a:bodyPr/>
          <a:lstStyle/>
          <a:p>
            <a:r>
              <a:rPr lang="nb-NO"/>
              <a:t>Eldste </a:t>
            </a:r>
            <a:r>
              <a:rPr lang="nb-NO" err="1"/>
              <a:t>båtfunn</a:t>
            </a:r>
            <a:r>
              <a:rPr lang="nb-NO"/>
              <a:t> i Norge</a:t>
            </a:r>
          </a:p>
        </p:txBody>
      </p:sp>
      <p:sp>
        <p:nvSpPr>
          <p:cNvPr id="6" name="Plassholder for tekst 5">
            <a:extLst>
              <a:ext uri="{FF2B5EF4-FFF2-40B4-BE49-F238E27FC236}">
                <a16:creationId xmlns:a16="http://schemas.microsoft.com/office/drawing/2014/main" id="{EB466045-CA6D-6440-A23B-848BAA878EC5}"/>
              </a:ext>
            </a:extLst>
          </p:cNvPr>
          <p:cNvSpPr>
            <a:spLocks noGrp="1"/>
          </p:cNvSpPr>
          <p:nvPr>
            <p:ph type="body" sz="quarter" idx="14"/>
          </p:nvPr>
        </p:nvSpPr>
        <p:spPr>
          <a:xfrm>
            <a:off x="4495800" y="5055699"/>
            <a:ext cx="3200400" cy="1179810"/>
          </a:xfrm>
        </p:spPr>
        <p:txBody>
          <a:bodyPr/>
          <a:lstStyle/>
          <a:p>
            <a:r>
              <a:rPr lang="nb-NO"/>
              <a:t>Første tog </a:t>
            </a:r>
            <a:r>
              <a:rPr lang="nb-NO" b="0"/>
              <a:t>1852</a:t>
            </a:r>
          </a:p>
          <a:p>
            <a:r>
              <a:rPr lang="nb-NO"/>
              <a:t>Første bil </a:t>
            </a:r>
            <a:r>
              <a:rPr lang="nb-NO" b="0"/>
              <a:t>1895</a:t>
            </a:r>
          </a:p>
          <a:p>
            <a:endParaRPr lang="nb-NO"/>
          </a:p>
        </p:txBody>
      </p:sp>
      <p:sp>
        <p:nvSpPr>
          <p:cNvPr id="7" name="Plassholder for tekst 6">
            <a:extLst>
              <a:ext uri="{FF2B5EF4-FFF2-40B4-BE49-F238E27FC236}">
                <a16:creationId xmlns:a16="http://schemas.microsoft.com/office/drawing/2014/main" id="{BF2AB147-89B8-3C4D-A614-D950FEBE239D}"/>
              </a:ext>
            </a:extLst>
          </p:cNvPr>
          <p:cNvSpPr>
            <a:spLocks noGrp="1"/>
          </p:cNvSpPr>
          <p:nvPr>
            <p:ph type="body" sz="quarter" idx="15"/>
          </p:nvPr>
        </p:nvSpPr>
        <p:spPr/>
        <p:txBody>
          <a:bodyPr/>
          <a:lstStyle/>
          <a:p>
            <a:r>
              <a:rPr lang="nb-NO"/>
              <a:t>Norges eldste flyplass</a:t>
            </a:r>
          </a:p>
        </p:txBody>
      </p:sp>
      <p:sp>
        <p:nvSpPr>
          <p:cNvPr id="8" name="Plassholder for tekst 7">
            <a:extLst>
              <a:ext uri="{FF2B5EF4-FFF2-40B4-BE49-F238E27FC236}">
                <a16:creationId xmlns:a16="http://schemas.microsoft.com/office/drawing/2014/main" id="{60F52116-D77B-0C4F-BAA3-DE263E23719C}"/>
              </a:ext>
            </a:extLst>
          </p:cNvPr>
          <p:cNvSpPr>
            <a:spLocks noGrp="1"/>
          </p:cNvSpPr>
          <p:nvPr>
            <p:ph type="body" sz="quarter" idx="16"/>
          </p:nvPr>
        </p:nvSpPr>
        <p:spPr/>
        <p:txBody>
          <a:bodyPr/>
          <a:lstStyle/>
          <a:p>
            <a:r>
              <a:rPr lang="nb-NO"/>
              <a:t>2000 år gammel</a:t>
            </a:r>
          </a:p>
        </p:txBody>
      </p:sp>
      <p:sp>
        <p:nvSpPr>
          <p:cNvPr id="9" name="Plassholder for tekst 8">
            <a:extLst>
              <a:ext uri="{FF2B5EF4-FFF2-40B4-BE49-F238E27FC236}">
                <a16:creationId xmlns:a16="http://schemas.microsoft.com/office/drawing/2014/main" id="{A4E65E56-CA39-1841-A99A-44B90EACBF28}"/>
              </a:ext>
            </a:extLst>
          </p:cNvPr>
          <p:cNvSpPr>
            <a:spLocks noGrp="1"/>
          </p:cNvSpPr>
          <p:nvPr>
            <p:ph type="body" sz="quarter" idx="17"/>
          </p:nvPr>
        </p:nvSpPr>
        <p:spPr/>
        <p:txBody>
          <a:bodyPr/>
          <a:lstStyle/>
          <a:p>
            <a:endParaRPr lang="nb-NO"/>
          </a:p>
        </p:txBody>
      </p:sp>
      <p:sp>
        <p:nvSpPr>
          <p:cNvPr id="10" name="Plassholder for tekst 9">
            <a:extLst>
              <a:ext uri="{FF2B5EF4-FFF2-40B4-BE49-F238E27FC236}">
                <a16:creationId xmlns:a16="http://schemas.microsoft.com/office/drawing/2014/main" id="{1669702A-2475-BA40-95AD-E8210047BC5D}"/>
              </a:ext>
            </a:extLst>
          </p:cNvPr>
          <p:cNvSpPr>
            <a:spLocks noGrp="1"/>
          </p:cNvSpPr>
          <p:nvPr>
            <p:ph type="body" sz="quarter" idx="18"/>
          </p:nvPr>
        </p:nvSpPr>
        <p:spPr>
          <a:xfrm>
            <a:off x="8273535" y="5593669"/>
            <a:ext cx="3200400" cy="590931"/>
          </a:xfrm>
        </p:spPr>
        <p:txBody>
          <a:bodyPr vert="horz" lIns="91440" tIns="45720" rIns="91440" bIns="45720" rtlCol="0" anchor="t">
            <a:spAutoFit/>
          </a:bodyPr>
          <a:lstStyle/>
          <a:p>
            <a:r>
              <a:rPr lang="nb-NO">
                <a:latin typeface="Arial"/>
                <a:cs typeface="Arial"/>
              </a:rPr>
              <a:t>Ingen rullebane, men gresslette i 1912</a:t>
            </a:r>
          </a:p>
        </p:txBody>
      </p:sp>
      <p:pic>
        <p:nvPicPr>
          <p:cNvPr id="12" name="Plassholder for bilde 11" descr="Et bilde som inneholder utendørs, gress, båt&#10;&#10;Automatisk generert beskrivelse">
            <a:extLst>
              <a:ext uri="{FF2B5EF4-FFF2-40B4-BE49-F238E27FC236}">
                <a16:creationId xmlns:a16="http://schemas.microsoft.com/office/drawing/2014/main" id="{4F2621DE-E396-944A-BDC8-B2AEB2ACC6F0}"/>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a:stretch>
            <a:fillRect/>
          </a:stretch>
        </p:blipFill>
        <p:spPr/>
      </p:pic>
      <p:pic>
        <p:nvPicPr>
          <p:cNvPr id="14" name="Plassholder for bilde 13" descr="Et bilde som inneholder tekst, transport, linjetegning, sykkel&#10;&#10;Automatisk generert beskrivelse">
            <a:extLst>
              <a:ext uri="{FF2B5EF4-FFF2-40B4-BE49-F238E27FC236}">
                <a16:creationId xmlns:a16="http://schemas.microsoft.com/office/drawing/2014/main" id="{D5EDA049-9B4B-7E44-B674-D3ECFDD86CCD}"/>
              </a:ext>
            </a:extLst>
          </p:cNvPr>
          <p:cNvPicPr>
            <a:picLocks noGrp="1" noChangeAspect="1"/>
          </p:cNvPicPr>
          <p:nvPr>
            <p:ph type="pic" sz="quarter" idx="12"/>
          </p:nvPr>
        </p:nvPicPr>
        <p:blipFill>
          <a:blip r:embed="rId4" cstate="print">
            <a:extLst>
              <a:ext uri="{28A0092B-C50C-407E-A947-70E740481C1C}">
                <a14:useLocalDpi xmlns:a14="http://schemas.microsoft.com/office/drawing/2010/main"/>
              </a:ext>
            </a:extLst>
          </a:blip>
          <a:srcRect/>
          <a:stretch>
            <a:fillRect/>
          </a:stretch>
        </p:blipFill>
        <p:spPr/>
      </p:pic>
      <p:pic>
        <p:nvPicPr>
          <p:cNvPr id="16" name="Plassholder for bilde 15" descr="Et bilde som inneholder utendørs, gress, felt, gammel&#10;&#10;Automatisk generert beskrivelse">
            <a:extLst>
              <a:ext uri="{FF2B5EF4-FFF2-40B4-BE49-F238E27FC236}">
                <a16:creationId xmlns:a16="http://schemas.microsoft.com/office/drawing/2014/main" id="{9E6CE006-39CD-9744-B2EA-EF357E3B6A9E}"/>
              </a:ext>
            </a:extLst>
          </p:cNvPr>
          <p:cNvPicPr>
            <a:picLocks noGrp="1" noChangeAspect="1"/>
          </p:cNvPicPr>
          <p:nvPr>
            <p:ph type="pic" sz="quarter" idx="13"/>
          </p:nvPr>
        </p:nvPicPr>
        <p:blipFill>
          <a:blip r:embed="rId5"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95560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46406D-ECA5-FB48-8A1F-C68A34255F4D}"/>
              </a:ext>
            </a:extLst>
          </p:cNvPr>
          <p:cNvSpPr>
            <a:spLocks noGrp="1"/>
          </p:cNvSpPr>
          <p:nvPr>
            <p:ph type="body" sz="quarter" idx="10"/>
          </p:nvPr>
        </p:nvSpPr>
        <p:spPr/>
        <p:txBody>
          <a:bodyPr/>
          <a:lstStyle/>
          <a:p>
            <a:r>
              <a:rPr lang="en-NO"/>
              <a:t>Visjon</a:t>
            </a:r>
          </a:p>
        </p:txBody>
      </p:sp>
      <p:sp>
        <p:nvSpPr>
          <p:cNvPr id="6" name="Text Placeholder 5">
            <a:extLst>
              <a:ext uri="{FF2B5EF4-FFF2-40B4-BE49-F238E27FC236}">
                <a16:creationId xmlns:a16="http://schemas.microsoft.com/office/drawing/2014/main" id="{E40297C3-598E-014E-B77B-50E609A53738}"/>
              </a:ext>
            </a:extLst>
          </p:cNvPr>
          <p:cNvSpPr>
            <a:spLocks noGrp="1"/>
          </p:cNvSpPr>
          <p:nvPr>
            <p:ph type="body" sz="quarter" idx="14"/>
          </p:nvPr>
        </p:nvSpPr>
        <p:spPr/>
        <p:txBody>
          <a:bodyPr/>
          <a:lstStyle/>
          <a:p>
            <a:r>
              <a:rPr lang="en-NO"/>
              <a:t>Bærekraftsmål</a:t>
            </a:r>
          </a:p>
        </p:txBody>
      </p:sp>
      <p:sp>
        <p:nvSpPr>
          <p:cNvPr id="7" name="Text Placeholder 6">
            <a:extLst>
              <a:ext uri="{FF2B5EF4-FFF2-40B4-BE49-F238E27FC236}">
                <a16:creationId xmlns:a16="http://schemas.microsoft.com/office/drawing/2014/main" id="{55EF28BC-55A6-CF49-8910-082D22DA1146}"/>
              </a:ext>
            </a:extLst>
          </p:cNvPr>
          <p:cNvSpPr>
            <a:spLocks noGrp="1"/>
          </p:cNvSpPr>
          <p:nvPr>
            <p:ph type="body" sz="quarter" idx="15"/>
          </p:nvPr>
        </p:nvSpPr>
        <p:spPr/>
        <p:txBody>
          <a:bodyPr/>
          <a:lstStyle/>
          <a:p>
            <a:r>
              <a:rPr lang="en-NO"/>
              <a:t>Verdier</a:t>
            </a:r>
          </a:p>
        </p:txBody>
      </p:sp>
      <p:sp>
        <p:nvSpPr>
          <p:cNvPr id="8" name="Text Placeholder 7">
            <a:extLst>
              <a:ext uri="{FF2B5EF4-FFF2-40B4-BE49-F238E27FC236}">
                <a16:creationId xmlns:a16="http://schemas.microsoft.com/office/drawing/2014/main" id="{BC3463C4-41FF-0541-9540-105E3F6A099E}"/>
              </a:ext>
            </a:extLst>
          </p:cNvPr>
          <p:cNvSpPr>
            <a:spLocks noGrp="1"/>
          </p:cNvSpPr>
          <p:nvPr>
            <p:ph type="body" sz="quarter" idx="16"/>
          </p:nvPr>
        </p:nvSpPr>
        <p:spPr>
          <a:xfrm>
            <a:off x="425003" y="5593669"/>
            <a:ext cx="3940935" cy="341632"/>
          </a:xfrm>
        </p:spPr>
        <p:txBody>
          <a:bodyPr/>
          <a:lstStyle/>
          <a:p>
            <a:endParaRPr lang="en-NO"/>
          </a:p>
        </p:txBody>
      </p:sp>
      <p:sp>
        <p:nvSpPr>
          <p:cNvPr id="9" name="Text Placeholder 8">
            <a:extLst>
              <a:ext uri="{FF2B5EF4-FFF2-40B4-BE49-F238E27FC236}">
                <a16:creationId xmlns:a16="http://schemas.microsoft.com/office/drawing/2014/main" id="{75523910-CF12-7149-B25B-6ECCB6751AED}"/>
              </a:ext>
            </a:extLst>
          </p:cNvPr>
          <p:cNvSpPr>
            <a:spLocks noGrp="1"/>
          </p:cNvSpPr>
          <p:nvPr>
            <p:ph type="body" sz="quarter" idx="17"/>
          </p:nvPr>
        </p:nvSpPr>
        <p:spPr>
          <a:xfrm>
            <a:off x="4467654" y="5593669"/>
            <a:ext cx="3200400" cy="840230"/>
          </a:xfrm>
        </p:spPr>
        <p:txBody>
          <a:bodyPr/>
          <a:lstStyle/>
          <a:p>
            <a:r>
              <a:rPr lang="nb-NO" sz="1800">
                <a:effectLst/>
                <a:latin typeface="Calibri" panose="020F0502020204030204" pitchFamily="34" charset="0"/>
                <a:ea typeface="Calibri" panose="020F0502020204030204" pitchFamily="34" charset="0"/>
                <a:cs typeface="Times New Roman" panose="02020603050405020304" pitchFamily="18" charset="0"/>
              </a:rPr>
              <a:t>Klima og miljø. By- og tettstedsutvikling. Leve hele livet og innovasjon.</a:t>
            </a:r>
          </a:p>
        </p:txBody>
      </p:sp>
      <p:sp>
        <p:nvSpPr>
          <p:cNvPr id="10" name="Text Placeholder 9">
            <a:extLst>
              <a:ext uri="{FF2B5EF4-FFF2-40B4-BE49-F238E27FC236}">
                <a16:creationId xmlns:a16="http://schemas.microsoft.com/office/drawing/2014/main" id="{C0AF577A-73DA-0C4B-8FCD-5FF4435B25C6}"/>
              </a:ext>
            </a:extLst>
          </p:cNvPr>
          <p:cNvSpPr>
            <a:spLocks noGrp="1"/>
          </p:cNvSpPr>
          <p:nvPr>
            <p:ph type="body" sz="quarter" idx="18"/>
          </p:nvPr>
        </p:nvSpPr>
        <p:spPr>
          <a:xfrm>
            <a:off x="8273535" y="5593669"/>
            <a:ext cx="3200400" cy="719171"/>
          </a:xfrm>
        </p:spPr>
        <p:txBody>
          <a:bodyPr/>
          <a:lstStyle/>
          <a:p>
            <a:r>
              <a:rPr lang="nb-NO" sz="1800">
                <a:effectLst/>
                <a:latin typeface="Calibri" panose="020F0502020204030204" pitchFamily="34" charset="0"/>
                <a:ea typeface="Calibri" panose="020F0502020204030204" pitchFamily="34" charset="0"/>
                <a:cs typeface="Times New Roman" panose="02020603050405020304" pitchFamily="18" charset="0"/>
              </a:rPr>
              <a:t>Tillit, inkludering og nyskaping.</a:t>
            </a:r>
          </a:p>
          <a:p>
            <a:endParaRPr lang="en-NO"/>
          </a:p>
        </p:txBody>
      </p:sp>
      <p:pic>
        <p:nvPicPr>
          <p:cNvPr id="11" name="Plassholder for bilde 10">
            <a:extLst>
              <a:ext uri="{FF2B5EF4-FFF2-40B4-BE49-F238E27FC236}">
                <a16:creationId xmlns:a16="http://schemas.microsoft.com/office/drawing/2014/main" id="{50D24D98-193D-944C-A468-659AA32B2F25}"/>
              </a:ext>
            </a:extLst>
          </p:cNvPr>
          <p:cNvPicPr>
            <a:picLocks noGrp="1" noChangeAspect="1"/>
          </p:cNvPicPr>
          <p:nvPr>
            <p:ph type="pic" sz="quarter" idx="11"/>
          </p:nvPr>
        </p:nvPicPr>
        <p:blipFill rotWithShape="1">
          <a:blip r:embed="rId3" cstate="print">
            <a:extLst>
              <a:ext uri="{28A0092B-C50C-407E-A947-70E740481C1C}">
                <a14:useLocalDpi xmlns:a14="http://schemas.microsoft.com/office/drawing/2010/main"/>
              </a:ext>
            </a:extLst>
          </a:blip>
          <a:srcRect/>
          <a:stretch/>
        </p:blipFill>
        <p:spPr>
          <a:xfrm>
            <a:off x="711200" y="1633328"/>
            <a:ext cx="3200400" cy="3200400"/>
          </a:xfrm>
        </p:spPr>
      </p:pic>
      <p:pic>
        <p:nvPicPr>
          <p:cNvPr id="16" name="Plassholder for bilde 15">
            <a:extLst>
              <a:ext uri="{FF2B5EF4-FFF2-40B4-BE49-F238E27FC236}">
                <a16:creationId xmlns:a16="http://schemas.microsoft.com/office/drawing/2014/main" id="{D1C1EDD7-6630-D545-832D-9DFAC32A2084}"/>
              </a:ext>
            </a:extLst>
          </p:cNvPr>
          <p:cNvPicPr>
            <a:picLocks noGrp="1" noChangeAspect="1"/>
          </p:cNvPicPr>
          <p:nvPr>
            <p:ph type="pic" sz="quarter" idx="12"/>
          </p:nvPr>
        </p:nvPicPr>
        <p:blipFill rotWithShape="1">
          <a:blip r:embed="rId4" cstate="print">
            <a:extLst>
              <a:ext uri="{28A0092B-C50C-407E-A947-70E740481C1C}">
                <a14:useLocalDpi xmlns:a14="http://schemas.microsoft.com/office/drawing/2010/main"/>
              </a:ext>
            </a:extLst>
          </a:blip>
          <a:srcRect t="-575" b="-575"/>
          <a:stretch/>
        </p:blipFill>
        <p:spPr>
          <a:xfrm>
            <a:off x="4495800" y="1633328"/>
            <a:ext cx="3200400" cy="3168000"/>
          </a:xfrm>
        </p:spPr>
      </p:pic>
      <p:pic>
        <p:nvPicPr>
          <p:cNvPr id="18" name="Plassholder for bilde 17">
            <a:extLst>
              <a:ext uri="{FF2B5EF4-FFF2-40B4-BE49-F238E27FC236}">
                <a16:creationId xmlns:a16="http://schemas.microsoft.com/office/drawing/2014/main" id="{49F5296E-D634-344B-AFA7-BB9961826096}"/>
              </a:ext>
            </a:extLst>
          </p:cNvPr>
          <p:cNvPicPr>
            <a:picLocks noGrp="1" noChangeAspect="1"/>
          </p:cNvPicPr>
          <p:nvPr>
            <p:ph type="pic" sz="quarter" idx="13"/>
          </p:nvPr>
        </p:nvPicPr>
        <p:blipFill rotWithShape="1">
          <a:blip r:embed="rId5" cstate="print">
            <a:extLst>
              <a:ext uri="{28A0092B-C50C-407E-A947-70E740481C1C}">
                <a14:useLocalDpi xmlns:a14="http://schemas.microsoft.com/office/drawing/2010/main"/>
              </a:ext>
            </a:extLst>
          </a:blip>
          <a:srcRect/>
          <a:stretch/>
        </p:blipFill>
        <p:spPr>
          <a:xfrm>
            <a:off x="8280400" y="1633328"/>
            <a:ext cx="3168000" cy="3168000"/>
          </a:xfrm>
        </p:spPr>
      </p:pic>
      <p:pic>
        <p:nvPicPr>
          <p:cNvPr id="12" name="Bilde 13">
            <a:extLst>
              <a:ext uri="{FF2B5EF4-FFF2-40B4-BE49-F238E27FC236}">
                <a16:creationId xmlns:a16="http://schemas.microsoft.com/office/drawing/2014/main" id="{D27B589C-784D-004E-A91A-8BF0C52B11E3}"/>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4512285" y="4137648"/>
            <a:ext cx="7007989" cy="7019302"/>
          </a:xfrm>
          <a:prstGeom prst="rect">
            <a:avLst/>
          </a:prstGeom>
        </p:spPr>
      </p:pic>
      <p:pic>
        <p:nvPicPr>
          <p:cNvPr id="14" name="Bilde 13">
            <a:extLst>
              <a:ext uri="{FF2B5EF4-FFF2-40B4-BE49-F238E27FC236}">
                <a16:creationId xmlns:a16="http://schemas.microsoft.com/office/drawing/2014/main" id="{D38D0960-53EA-544F-9BED-76036F6B2FCB}"/>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4664685" y="4290048"/>
            <a:ext cx="7007989" cy="7019302"/>
          </a:xfrm>
          <a:prstGeom prst="rect">
            <a:avLst/>
          </a:prstGeom>
        </p:spPr>
      </p:pic>
    </p:spTree>
    <p:extLst>
      <p:ext uri="{BB962C8B-B14F-4D97-AF65-F5344CB8AC3E}">
        <p14:creationId xmlns:p14="http://schemas.microsoft.com/office/powerpoint/2010/main" val="981091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Sylinder 2">
            <a:extLst>
              <a:ext uri="{FF2B5EF4-FFF2-40B4-BE49-F238E27FC236}">
                <a16:creationId xmlns:a16="http://schemas.microsoft.com/office/drawing/2014/main" id="{BF81D26F-4C4F-DF4C-9430-B092CB02BF7D}"/>
              </a:ext>
            </a:extLst>
          </p:cNvPr>
          <p:cNvSpPr txBox="1"/>
          <p:nvPr/>
        </p:nvSpPr>
        <p:spPr>
          <a:xfrm>
            <a:off x="591671" y="1524000"/>
            <a:ext cx="3541058" cy="2585323"/>
          </a:xfrm>
          <a:prstGeom prst="rect">
            <a:avLst/>
          </a:prstGeom>
          <a:noFill/>
        </p:spPr>
        <p:txBody>
          <a:bodyPr wrap="square" rtlCol="0">
            <a:spAutoFit/>
          </a:bodyPr>
          <a:lstStyle/>
          <a:p>
            <a:r>
              <a:rPr lang="nb-NO" sz="3600" b="1">
                <a:solidFill>
                  <a:srgbClr val="FFFFFF"/>
                </a:solidFill>
              </a:rPr>
              <a:t>Våre verdier</a:t>
            </a:r>
            <a:br>
              <a:rPr lang="nb-NO" sz="3600" b="1">
                <a:solidFill>
                  <a:srgbClr val="FFFFFF"/>
                </a:solidFill>
              </a:rPr>
            </a:br>
            <a:endParaRPr lang="nb-NO" sz="3600" b="1">
              <a:solidFill>
                <a:srgbClr val="FFFFFF"/>
              </a:solidFill>
            </a:endParaRPr>
          </a:p>
          <a:p>
            <a:pPr marL="342900" indent="-342900">
              <a:buFont typeface="Arial" panose="020B0604020202020204" pitchFamily="34" charset="0"/>
              <a:buChar char="•"/>
            </a:pPr>
            <a:r>
              <a:rPr lang="nb-NO" sz="2400">
                <a:solidFill>
                  <a:srgbClr val="FFFFFF"/>
                </a:solidFill>
                <a:ea typeface="+mn-lt"/>
                <a:cs typeface="+mn-lt"/>
              </a:rPr>
              <a:t>Tillit</a:t>
            </a:r>
          </a:p>
          <a:p>
            <a:pPr marL="342900" indent="-342900">
              <a:buFont typeface="Arial" panose="020B0604020202020204" pitchFamily="34" charset="0"/>
              <a:buChar char="•"/>
            </a:pPr>
            <a:r>
              <a:rPr lang="nb-NO" sz="2400">
                <a:solidFill>
                  <a:srgbClr val="FFFFFF"/>
                </a:solidFill>
                <a:ea typeface="+mn-lt"/>
                <a:cs typeface="+mn-lt"/>
              </a:rPr>
              <a:t>Inkludering</a:t>
            </a:r>
          </a:p>
          <a:p>
            <a:pPr marL="285750" indent="-285750">
              <a:buFont typeface="Arial" panose="020B0604020202020204" pitchFamily="34" charset="0"/>
              <a:buChar char="•"/>
            </a:pPr>
            <a:r>
              <a:rPr lang="nb-NO" sz="2400">
                <a:solidFill>
                  <a:srgbClr val="FFFFFF"/>
                </a:solidFill>
                <a:ea typeface="+mn-lt"/>
                <a:cs typeface="+mn-lt"/>
              </a:rPr>
              <a:t>Nyskaping</a:t>
            </a:r>
            <a:endParaRPr lang="en-US" sz="2400">
              <a:solidFill>
                <a:srgbClr val="FFFFFF"/>
              </a:solidFill>
              <a:ea typeface="+mn-lt"/>
              <a:cs typeface="+mn-lt"/>
            </a:endParaRPr>
          </a:p>
          <a:p>
            <a:endParaRPr lang="nb-NO"/>
          </a:p>
        </p:txBody>
      </p:sp>
      <p:pic>
        <p:nvPicPr>
          <p:cNvPr id="5" name="Media på Internett 4" descr="De ansatte om verdiene">
            <a:hlinkClick r:id="" action="ppaction://media"/>
            <a:extLst>
              <a:ext uri="{FF2B5EF4-FFF2-40B4-BE49-F238E27FC236}">
                <a16:creationId xmlns:a16="http://schemas.microsoft.com/office/drawing/2014/main" id="{E5FF08BD-899C-0A4D-AACB-0E1A43BE88A8}"/>
              </a:ext>
            </a:extLst>
          </p:cNvPr>
          <p:cNvPicPr>
            <a:picLocks noRot="1" noChangeAspect="1"/>
          </p:cNvPicPr>
          <p:nvPr>
            <a:videoFile r:link="rId1"/>
          </p:nvPr>
        </p:nvPicPr>
        <p:blipFill>
          <a:blip r:embed="rId4"/>
          <a:stretch>
            <a:fillRect/>
          </a:stretch>
        </p:blipFill>
        <p:spPr>
          <a:xfrm>
            <a:off x="4641904" y="1614638"/>
            <a:ext cx="6422520" cy="3628724"/>
          </a:xfrm>
          <a:prstGeom prst="rect">
            <a:avLst/>
          </a:prstGeom>
          <a:effectLst>
            <a:outerShdw blurRad="163794" dist="213544" dir="2700000" algn="tl" rotWithShape="0">
              <a:prstClr val="black">
                <a:alpha val="45000"/>
              </a:prstClr>
            </a:outerShdw>
          </a:effectLst>
        </p:spPr>
      </p:pic>
    </p:spTree>
    <p:extLst>
      <p:ext uri="{BB962C8B-B14F-4D97-AF65-F5344CB8AC3E}">
        <p14:creationId xmlns:p14="http://schemas.microsoft.com/office/powerpoint/2010/main" val="339898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4BA6FB73-4828-434C-80FA-EEDB49657751}"/>
              </a:ext>
            </a:extLst>
          </p:cNvPr>
          <p:cNvSpPr>
            <a:spLocks noGrp="1"/>
          </p:cNvSpPr>
          <p:nvPr>
            <p:ph type="body" sz="quarter" idx="12"/>
          </p:nvPr>
        </p:nvSpPr>
        <p:spPr/>
        <p:txBody>
          <a:bodyPr>
            <a:noAutofit/>
          </a:bodyPr>
          <a:lstStyle/>
          <a:p>
            <a:pPr marL="283845" indent="-283845"/>
            <a:r>
              <a:rPr lang="nb-NO" sz="1400" b="1">
                <a:cs typeface="Arial"/>
              </a:rPr>
              <a:t>Klima og miljø: </a:t>
            </a:r>
            <a:r>
              <a:rPr lang="nb-NO" sz="1400">
                <a:cs typeface="Arial"/>
              </a:rPr>
              <a:t>Redusere klimagassutslippene, ha god ressursforvaltning, håndtere forventet befolkningsvekst</a:t>
            </a:r>
            <a:br>
              <a:rPr lang="nb-NO" sz="1400">
                <a:cs typeface="Arial"/>
              </a:rPr>
            </a:br>
            <a:endParaRPr lang="nb-NO" sz="1400">
              <a:ea typeface="+mn-lt"/>
              <a:cs typeface="+mn-lt"/>
            </a:endParaRPr>
          </a:p>
          <a:p>
            <a:pPr marL="283845" indent="-283845"/>
            <a:r>
              <a:rPr lang="nb-NO" sz="1400" b="1">
                <a:ea typeface="+mn-lt"/>
                <a:cs typeface="+mn-lt"/>
              </a:rPr>
              <a:t>By- og tettstedsutvikling: </a:t>
            </a:r>
            <a:r>
              <a:rPr lang="nb-NO" sz="1400">
                <a:ea typeface="+mn-lt"/>
                <a:cs typeface="+mn-lt"/>
              </a:rPr>
              <a:t>Ha en attraktiv region-by og livskraftige lokalsamfunn</a:t>
            </a:r>
            <a:br>
              <a:rPr lang="nb-NO" sz="1400">
                <a:ea typeface="+mn-lt"/>
                <a:cs typeface="+mn-lt"/>
              </a:rPr>
            </a:br>
            <a:endParaRPr lang="nb-NO" sz="1400">
              <a:ea typeface="+mn-lt"/>
              <a:cs typeface="+mn-lt"/>
            </a:endParaRPr>
          </a:p>
          <a:p>
            <a:pPr marL="283845" indent="-283845"/>
            <a:r>
              <a:rPr lang="nb-NO" sz="1400" b="1">
                <a:ea typeface="+mn-lt"/>
                <a:cs typeface="+mn-lt"/>
              </a:rPr>
              <a:t>Hele livet: </a:t>
            </a:r>
            <a:r>
              <a:rPr lang="nb-NO" sz="1400">
                <a:ea typeface="+mn-lt"/>
                <a:cs typeface="+mn-lt"/>
              </a:rPr>
              <a:t>Støtte opp under innbyggernes mestring av egne liv i alle livets faser</a:t>
            </a:r>
            <a:r>
              <a:rPr lang="nb-NO" sz="1400" b="1">
                <a:ea typeface="+mn-lt"/>
                <a:cs typeface="+mn-lt"/>
              </a:rPr>
              <a:t> </a:t>
            </a:r>
            <a:endParaRPr lang="en-US" sz="1400">
              <a:ea typeface="+mn-lt"/>
              <a:cs typeface="+mn-lt"/>
            </a:endParaRPr>
          </a:p>
          <a:p>
            <a:pPr marL="283845" indent="-283845"/>
            <a:endParaRPr lang="nb-NO" sz="1400" b="1">
              <a:ea typeface="+mn-lt"/>
              <a:cs typeface="+mn-lt"/>
            </a:endParaRPr>
          </a:p>
          <a:p>
            <a:pPr marL="283845" indent="-283845"/>
            <a:r>
              <a:rPr lang="nb-NO" sz="1400" b="1">
                <a:ea typeface="+mn-lt"/>
                <a:cs typeface="+mn-lt"/>
              </a:rPr>
              <a:t>Nyskapende: </a:t>
            </a:r>
            <a:r>
              <a:rPr lang="nb-NO" sz="1400">
                <a:ea typeface="+mn-lt"/>
                <a:cs typeface="+mn-lt"/>
              </a:rPr>
              <a:t>Være åpen, lærende og nytenkende</a:t>
            </a:r>
            <a:endParaRPr lang="en-US" sz="1400">
              <a:ea typeface="+mn-lt"/>
              <a:cs typeface="+mn-lt"/>
            </a:endParaRPr>
          </a:p>
          <a:p>
            <a:endParaRPr lang="nb-NO"/>
          </a:p>
        </p:txBody>
      </p:sp>
      <p:sp>
        <p:nvSpPr>
          <p:cNvPr id="3" name="Plassholder for tekst 2">
            <a:extLst>
              <a:ext uri="{FF2B5EF4-FFF2-40B4-BE49-F238E27FC236}">
                <a16:creationId xmlns:a16="http://schemas.microsoft.com/office/drawing/2014/main" id="{650FED92-82BD-F247-ACFC-992FD5609DAD}"/>
              </a:ext>
            </a:extLst>
          </p:cNvPr>
          <p:cNvSpPr>
            <a:spLocks noGrp="1"/>
          </p:cNvSpPr>
          <p:nvPr>
            <p:ph type="body" sz="quarter" idx="11"/>
          </p:nvPr>
        </p:nvSpPr>
        <p:spPr>
          <a:xfrm>
            <a:off x="715963" y="1330392"/>
            <a:ext cx="4899025" cy="1463478"/>
          </a:xfrm>
        </p:spPr>
        <p:txBody>
          <a:bodyPr/>
          <a:lstStyle/>
          <a:p>
            <a:r>
              <a:rPr lang="nb-NO" sz="3200">
                <a:cs typeface="Arial"/>
              </a:rPr>
              <a:t>Vår utvikling skal bygge på FNs bærekraftmål</a:t>
            </a:r>
            <a:br>
              <a:rPr lang="nb-NO" sz="3600">
                <a:cs typeface="Arial"/>
              </a:rPr>
            </a:br>
            <a:endParaRPr lang="nb-NO"/>
          </a:p>
        </p:txBody>
      </p:sp>
      <p:pic>
        <p:nvPicPr>
          <p:cNvPr id="6" name="Plassholder for bilde 5">
            <a:extLst>
              <a:ext uri="{FF2B5EF4-FFF2-40B4-BE49-F238E27FC236}">
                <a16:creationId xmlns:a16="http://schemas.microsoft.com/office/drawing/2014/main" id="{54D198AA-B059-6C4D-AA50-E287B23E8090}"/>
              </a:ext>
            </a:extLst>
          </p:cNvPr>
          <p:cNvPicPr>
            <a:picLocks noGrp="1" noChangeAspect="1"/>
          </p:cNvPicPr>
          <p:nvPr>
            <p:ph type="pic" sz="quarter" idx="13"/>
          </p:nvPr>
        </p:nvPicPr>
        <p:blipFill>
          <a:blip r:embed="rId3" cstate="print">
            <a:extLst>
              <a:ext uri="{28A0092B-C50C-407E-A947-70E740481C1C}">
                <a14:useLocalDpi xmlns:a14="http://schemas.microsoft.com/office/drawing/2010/main"/>
              </a:ext>
            </a:extLst>
          </a:blip>
          <a:srcRect/>
          <a:stretch/>
        </p:blipFill>
        <p:spPr>
          <a:xfrm>
            <a:off x="6096000" y="0"/>
            <a:ext cx="6096000" cy="6858000"/>
          </a:xfrm>
        </p:spPr>
      </p:pic>
    </p:spTree>
    <p:extLst>
      <p:ext uri="{BB962C8B-B14F-4D97-AF65-F5344CB8AC3E}">
        <p14:creationId xmlns:p14="http://schemas.microsoft.com/office/powerpoint/2010/main" val="4228880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A15EF04-4B91-497F-940F-AD5F4A4599A0}"/>
              </a:ext>
            </a:extLst>
          </p:cNvPr>
          <p:cNvGraphicFramePr/>
          <p:nvPr>
            <p:extLst>
              <p:ext uri="{D42A27DB-BD31-4B8C-83A1-F6EECF244321}">
                <p14:modId xmlns:p14="http://schemas.microsoft.com/office/powerpoint/2010/main" val="1793942622"/>
              </p:ext>
            </p:extLst>
          </p:nvPr>
        </p:nvGraphicFramePr>
        <p:xfrm>
          <a:off x="657546" y="0"/>
          <a:ext cx="10531011" cy="6513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6264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F4D24E78-0C8A-E942-9C45-429D59933DF9}"/>
              </a:ext>
            </a:extLst>
          </p:cNvPr>
          <p:cNvSpPr>
            <a:spLocks noGrp="1"/>
          </p:cNvSpPr>
          <p:nvPr>
            <p:ph type="body" sz="quarter" idx="11"/>
          </p:nvPr>
        </p:nvSpPr>
        <p:spPr/>
        <p:txBody>
          <a:bodyPr/>
          <a:lstStyle/>
          <a:p>
            <a:r>
              <a:rPr lang="nb-NO" err="1">
                <a:ea typeface="+mj-lt"/>
                <a:cs typeface="+mj-lt"/>
              </a:rPr>
              <a:t>Kommunevåpenet</a:t>
            </a:r>
            <a:endParaRPr lang="nb-NO"/>
          </a:p>
        </p:txBody>
      </p:sp>
      <p:sp>
        <p:nvSpPr>
          <p:cNvPr id="2" name="Plassholder for tekst 1">
            <a:extLst>
              <a:ext uri="{FF2B5EF4-FFF2-40B4-BE49-F238E27FC236}">
                <a16:creationId xmlns:a16="http://schemas.microsoft.com/office/drawing/2014/main" id="{C7B496D8-DEA3-EB48-B0B5-9002F7A8A911}"/>
              </a:ext>
            </a:extLst>
          </p:cNvPr>
          <p:cNvSpPr>
            <a:spLocks noGrp="1"/>
          </p:cNvSpPr>
          <p:nvPr>
            <p:ph type="body" sz="quarter" idx="12"/>
          </p:nvPr>
        </p:nvSpPr>
        <p:spPr/>
        <p:txBody>
          <a:bodyPr vert="horz" lIns="91440" tIns="45720" rIns="91440" bIns="45720" rtlCol="0" anchor="t">
            <a:noAutofit/>
          </a:bodyPr>
          <a:lstStyle/>
          <a:p>
            <a:pPr marL="283845" indent="-283845">
              <a:lnSpc>
                <a:spcPct val="120000"/>
              </a:lnSpc>
            </a:pPr>
            <a:r>
              <a:rPr lang="nb-NO" sz="1600">
                <a:ea typeface="+mn-lt"/>
                <a:cs typeface="+mn-lt"/>
              </a:rPr>
              <a:t>Inspirert av Norges eldste båt (ca. 200 år før vår tids-regning), funnet i Sørum der </a:t>
            </a:r>
            <a:r>
              <a:rPr lang="nb-NO" sz="1600" err="1">
                <a:ea typeface="+mn-lt"/>
                <a:cs typeface="+mn-lt"/>
              </a:rPr>
              <a:t>Rømua</a:t>
            </a:r>
            <a:r>
              <a:rPr lang="nb-NO" sz="1600">
                <a:ea typeface="+mn-lt"/>
                <a:cs typeface="+mn-lt"/>
              </a:rPr>
              <a:t> løper</a:t>
            </a:r>
            <a:br>
              <a:rPr lang="nb-NO" sz="1600">
                <a:ea typeface="+mn-lt"/>
                <a:cs typeface="+mn-lt"/>
              </a:rPr>
            </a:br>
            <a:r>
              <a:rPr lang="nb-NO" sz="1600">
                <a:ea typeface="+mn-lt"/>
                <a:cs typeface="+mn-lt"/>
              </a:rPr>
              <a:t>ut i Glomma. </a:t>
            </a:r>
            <a:br>
              <a:rPr lang="nb-NO" sz="1600">
                <a:ea typeface="+mn-lt"/>
                <a:cs typeface="+mn-lt"/>
              </a:rPr>
            </a:br>
            <a:endParaRPr lang="nb-NO" sz="1600">
              <a:ea typeface="+mn-lt"/>
              <a:cs typeface="+mn-lt"/>
            </a:endParaRPr>
          </a:p>
          <a:p>
            <a:pPr marL="283845" indent="-283845">
              <a:lnSpc>
                <a:spcPct val="120000"/>
              </a:lnSpc>
            </a:pPr>
            <a:r>
              <a:rPr lang="nb-NO" sz="1600">
                <a:ea typeface="+mn-lt"/>
                <a:cs typeface="+mn-lt"/>
              </a:rPr>
              <a:t>Symboliserer de tre kommunene som er blitt én</a:t>
            </a:r>
          </a:p>
          <a:p>
            <a:pPr marL="0" indent="0">
              <a:lnSpc>
                <a:spcPct val="120000"/>
              </a:lnSpc>
              <a:buNone/>
            </a:pPr>
            <a:endParaRPr lang="nb-NO" sz="1600">
              <a:ea typeface="+mn-lt"/>
              <a:cs typeface="+mn-lt"/>
            </a:endParaRPr>
          </a:p>
          <a:p>
            <a:pPr marL="283845" indent="-283845">
              <a:lnSpc>
                <a:spcPct val="120000"/>
              </a:lnSpc>
            </a:pPr>
            <a:r>
              <a:rPr lang="nb-NO" sz="1600">
                <a:ea typeface="+mn-lt"/>
                <a:cs typeface="+mn-lt"/>
              </a:rPr>
              <a:t>Assosiasjon til betydningen vannveiene har i kommunene</a:t>
            </a:r>
            <a:br>
              <a:rPr lang="nb-NO" sz="1600">
                <a:ea typeface="+mn-lt"/>
                <a:cs typeface="+mn-lt"/>
              </a:rPr>
            </a:br>
            <a:endParaRPr lang="nb-NO" sz="1600">
              <a:ea typeface="+mn-lt"/>
              <a:cs typeface="+mn-lt"/>
            </a:endParaRPr>
          </a:p>
          <a:p>
            <a:pPr marL="283845" indent="-283845">
              <a:lnSpc>
                <a:spcPct val="120000"/>
              </a:lnSpc>
            </a:pPr>
            <a:r>
              <a:rPr lang="nb-NO" sz="1600">
                <a:ea typeface="+mn-lt"/>
                <a:cs typeface="+mn-lt"/>
              </a:rPr>
              <a:t>Blasonering: </a:t>
            </a:r>
            <a:r>
              <a:rPr lang="nb-NO" sz="1600" i="1">
                <a:ea typeface="+mn-lt"/>
                <a:cs typeface="+mn-lt"/>
              </a:rPr>
              <a:t>I blått, tre sølv stokkebåter stevnende inn fra høyre</a:t>
            </a:r>
            <a:endParaRPr lang="nb-NO" sz="1600"/>
          </a:p>
          <a:p>
            <a:pPr marL="0" indent="0">
              <a:buNone/>
            </a:pPr>
            <a:endParaRPr lang="nb-NO"/>
          </a:p>
        </p:txBody>
      </p:sp>
      <p:pic>
        <p:nvPicPr>
          <p:cNvPr id="6" name="Plassholder for bilde 5">
            <a:extLst>
              <a:ext uri="{FF2B5EF4-FFF2-40B4-BE49-F238E27FC236}">
                <a16:creationId xmlns:a16="http://schemas.microsoft.com/office/drawing/2014/main" id="{A6014E4B-CF84-994C-9320-B1F575A1CB7D}"/>
              </a:ext>
            </a:extLst>
          </p:cNvPr>
          <p:cNvPicPr>
            <a:picLocks noGrp="1" noChangeAspect="1"/>
          </p:cNvPicPr>
          <p:nvPr>
            <p:ph type="pic" sz="quarter" idx="13"/>
          </p:nvPr>
        </p:nvPicPr>
        <p:blipFill>
          <a:blip r:embed="rId3"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234169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458DD952-7C5F-B94C-B5B0-13A1287B4B83}"/>
              </a:ext>
            </a:extLst>
          </p:cNvPr>
          <p:cNvSpPr>
            <a:spLocks noGrp="1"/>
          </p:cNvSpPr>
          <p:nvPr>
            <p:ph type="body" sz="quarter" idx="11"/>
          </p:nvPr>
        </p:nvSpPr>
        <p:spPr/>
        <p:txBody>
          <a:bodyPr/>
          <a:lstStyle/>
          <a:p>
            <a:r>
              <a:rPr lang="en-NO"/>
              <a:t>Samfunnsutvikler</a:t>
            </a:r>
          </a:p>
        </p:txBody>
      </p:sp>
      <p:sp>
        <p:nvSpPr>
          <p:cNvPr id="8" name="Plassholder for tekst 7">
            <a:extLst>
              <a:ext uri="{FF2B5EF4-FFF2-40B4-BE49-F238E27FC236}">
                <a16:creationId xmlns:a16="http://schemas.microsoft.com/office/drawing/2014/main" id="{0128E7CE-66A1-7948-9A36-522F89F167D3}"/>
              </a:ext>
            </a:extLst>
          </p:cNvPr>
          <p:cNvSpPr>
            <a:spLocks noGrp="1"/>
          </p:cNvSpPr>
          <p:nvPr>
            <p:ph type="body" sz="quarter" idx="12"/>
          </p:nvPr>
        </p:nvSpPr>
        <p:spPr/>
        <p:txBody>
          <a:bodyPr/>
          <a:lstStyle/>
          <a:p>
            <a:endParaRPr lang="nb-NO"/>
          </a:p>
        </p:txBody>
      </p:sp>
      <p:sp>
        <p:nvSpPr>
          <p:cNvPr id="9" name="Plassholder for bilde 8">
            <a:extLst>
              <a:ext uri="{FF2B5EF4-FFF2-40B4-BE49-F238E27FC236}">
                <a16:creationId xmlns:a16="http://schemas.microsoft.com/office/drawing/2014/main" id="{5C897714-6851-4441-B49C-06705F18E7FC}"/>
              </a:ext>
            </a:extLst>
          </p:cNvPr>
          <p:cNvSpPr>
            <a:spLocks noGrp="1"/>
          </p:cNvSpPr>
          <p:nvPr>
            <p:ph type="pic" sz="quarter" idx="13"/>
          </p:nvPr>
        </p:nvSpPr>
        <p:spPr/>
        <p:txBody>
          <a:bodyPr/>
          <a:lstStyle/>
          <a:p>
            <a:endParaRPr lang="nb-NO"/>
          </a:p>
        </p:txBody>
      </p:sp>
      <p:sp>
        <p:nvSpPr>
          <p:cNvPr id="10" name="Plassholder for bilde 9">
            <a:extLst>
              <a:ext uri="{FF2B5EF4-FFF2-40B4-BE49-F238E27FC236}">
                <a16:creationId xmlns:a16="http://schemas.microsoft.com/office/drawing/2014/main" id="{CDEF0866-178F-B347-B295-859685BD19C7}"/>
              </a:ext>
            </a:extLst>
          </p:cNvPr>
          <p:cNvSpPr>
            <a:spLocks noGrp="1"/>
          </p:cNvSpPr>
          <p:nvPr>
            <p:ph type="pic" sz="quarter" idx="14"/>
          </p:nvPr>
        </p:nvSpPr>
        <p:spPr/>
        <p:txBody>
          <a:bodyPr/>
          <a:lstStyle/>
          <a:p>
            <a:endParaRPr lang="nb-NO"/>
          </a:p>
        </p:txBody>
      </p:sp>
      <p:sp>
        <p:nvSpPr>
          <p:cNvPr id="11" name="Plassholder for bilde 10">
            <a:extLst>
              <a:ext uri="{FF2B5EF4-FFF2-40B4-BE49-F238E27FC236}">
                <a16:creationId xmlns:a16="http://schemas.microsoft.com/office/drawing/2014/main" id="{B6D003AC-3B26-A647-AD6D-7AA1745D20EC}"/>
              </a:ext>
            </a:extLst>
          </p:cNvPr>
          <p:cNvSpPr>
            <a:spLocks noGrp="1"/>
          </p:cNvSpPr>
          <p:nvPr>
            <p:ph type="pic" sz="quarter" idx="15"/>
          </p:nvPr>
        </p:nvSpPr>
        <p:spPr/>
        <p:txBody>
          <a:bodyPr/>
          <a:lstStyle/>
          <a:p>
            <a:endParaRPr lang="nb-NO"/>
          </a:p>
        </p:txBody>
      </p:sp>
      <p:sp>
        <p:nvSpPr>
          <p:cNvPr id="12" name="Plassholder for bilde 11">
            <a:extLst>
              <a:ext uri="{FF2B5EF4-FFF2-40B4-BE49-F238E27FC236}">
                <a16:creationId xmlns:a16="http://schemas.microsoft.com/office/drawing/2014/main" id="{0D0B1DEE-2DB5-324B-81C1-A1A6EA36FDF1}"/>
              </a:ext>
            </a:extLst>
          </p:cNvPr>
          <p:cNvSpPr>
            <a:spLocks noGrp="1"/>
          </p:cNvSpPr>
          <p:nvPr>
            <p:ph type="pic" sz="quarter" idx="16"/>
          </p:nvPr>
        </p:nvSpPr>
        <p:spPr/>
        <p:txBody>
          <a:bodyPr/>
          <a:lstStyle/>
          <a:p>
            <a:endParaRPr lang="nb-NO"/>
          </a:p>
        </p:txBody>
      </p:sp>
    </p:spTree>
    <p:extLst>
      <p:ext uri="{BB962C8B-B14F-4D97-AF65-F5344CB8AC3E}">
        <p14:creationId xmlns:p14="http://schemas.microsoft.com/office/powerpoint/2010/main" val="8322074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7030702-63F5-9847-B524-41125A9DEFB6}"/>
              </a:ext>
            </a:extLst>
          </p:cNvPr>
          <p:cNvSpPr>
            <a:spLocks noGrp="1"/>
          </p:cNvSpPr>
          <p:nvPr>
            <p:ph type="body" sz="quarter" idx="13"/>
          </p:nvPr>
        </p:nvSpPr>
        <p:spPr/>
        <p:txBody>
          <a:bodyPr/>
          <a:lstStyle/>
          <a:p>
            <a:endParaRPr lang="en-NO"/>
          </a:p>
        </p:txBody>
      </p:sp>
      <p:sp>
        <p:nvSpPr>
          <p:cNvPr id="3" name="Text Placeholder 2">
            <a:extLst>
              <a:ext uri="{FF2B5EF4-FFF2-40B4-BE49-F238E27FC236}">
                <a16:creationId xmlns:a16="http://schemas.microsoft.com/office/drawing/2014/main" id="{59AEB02F-7088-CB4F-B2F4-D5A76D5F0CA0}"/>
              </a:ext>
            </a:extLst>
          </p:cNvPr>
          <p:cNvSpPr>
            <a:spLocks noGrp="1"/>
          </p:cNvSpPr>
          <p:nvPr>
            <p:ph type="body" sz="quarter" idx="14"/>
          </p:nvPr>
        </p:nvSpPr>
        <p:spPr/>
        <p:txBody>
          <a:bodyPr/>
          <a:lstStyle/>
          <a:p>
            <a:endParaRPr lang="en-NO"/>
          </a:p>
        </p:txBody>
      </p:sp>
      <p:sp>
        <p:nvSpPr>
          <p:cNvPr id="4" name="Text Placeholder 3">
            <a:extLst>
              <a:ext uri="{FF2B5EF4-FFF2-40B4-BE49-F238E27FC236}">
                <a16:creationId xmlns:a16="http://schemas.microsoft.com/office/drawing/2014/main" id="{673CA2FE-9AB6-884C-A268-C2A7DCEB76F9}"/>
              </a:ext>
            </a:extLst>
          </p:cNvPr>
          <p:cNvSpPr>
            <a:spLocks noGrp="1"/>
          </p:cNvSpPr>
          <p:nvPr>
            <p:ph type="body" sz="quarter" idx="15"/>
          </p:nvPr>
        </p:nvSpPr>
        <p:spPr/>
        <p:txBody>
          <a:bodyPr/>
          <a:lstStyle/>
          <a:p>
            <a:endParaRPr lang="en-NO"/>
          </a:p>
        </p:txBody>
      </p:sp>
      <p:sp>
        <p:nvSpPr>
          <p:cNvPr id="5" name="Text Placeholder 4">
            <a:extLst>
              <a:ext uri="{FF2B5EF4-FFF2-40B4-BE49-F238E27FC236}">
                <a16:creationId xmlns:a16="http://schemas.microsoft.com/office/drawing/2014/main" id="{95DF9ADF-F5BB-D844-8CC6-E9A85CEFE7E4}"/>
              </a:ext>
            </a:extLst>
          </p:cNvPr>
          <p:cNvSpPr>
            <a:spLocks noGrp="1"/>
          </p:cNvSpPr>
          <p:nvPr>
            <p:ph type="body" sz="quarter" idx="16"/>
          </p:nvPr>
        </p:nvSpPr>
        <p:spPr/>
        <p:txBody>
          <a:bodyPr/>
          <a:lstStyle/>
          <a:p>
            <a:endParaRPr lang="en-NO"/>
          </a:p>
        </p:txBody>
      </p:sp>
      <p:sp>
        <p:nvSpPr>
          <p:cNvPr id="6" name="Text Placeholder 5">
            <a:extLst>
              <a:ext uri="{FF2B5EF4-FFF2-40B4-BE49-F238E27FC236}">
                <a16:creationId xmlns:a16="http://schemas.microsoft.com/office/drawing/2014/main" id="{CD95E4A9-3BD9-6B46-872A-5694E54C1DFB}"/>
              </a:ext>
            </a:extLst>
          </p:cNvPr>
          <p:cNvSpPr>
            <a:spLocks noGrp="1"/>
          </p:cNvSpPr>
          <p:nvPr>
            <p:ph type="body" sz="quarter" idx="17"/>
          </p:nvPr>
        </p:nvSpPr>
        <p:spPr/>
        <p:txBody>
          <a:bodyPr/>
          <a:lstStyle/>
          <a:p>
            <a:endParaRPr lang="en-NO"/>
          </a:p>
        </p:txBody>
      </p:sp>
      <p:sp>
        <p:nvSpPr>
          <p:cNvPr id="7" name="Text Placeholder 6">
            <a:extLst>
              <a:ext uri="{FF2B5EF4-FFF2-40B4-BE49-F238E27FC236}">
                <a16:creationId xmlns:a16="http://schemas.microsoft.com/office/drawing/2014/main" id="{4B99EA5E-4F03-7048-B395-163CEA234E5A}"/>
              </a:ext>
            </a:extLst>
          </p:cNvPr>
          <p:cNvSpPr>
            <a:spLocks noGrp="1"/>
          </p:cNvSpPr>
          <p:nvPr>
            <p:ph type="body" sz="quarter" idx="18"/>
          </p:nvPr>
        </p:nvSpPr>
        <p:spPr/>
        <p:txBody>
          <a:bodyPr/>
          <a:lstStyle/>
          <a:p>
            <a:endParaRPr lang="en-NO"/>
          </a:p>
        </p:txBody>
      </p:sp>
      <p:sp>
        <p:nvSpPr>
          <p:cNvPr id="8" name="Text Placeholder 7">
            <a:extLst>
              <a:ext uri="{FF2B5EF4-FFF2-40B4-BE49-F238E27FC236}">
                <a16:creationId xmlns:a16="http://schemas.microsoft.com/office/drawing/2014/main" id="{A254E55C-1A9D-344B-9DD0-EC1821480FD4}"/>
              </a:ext>
            </a:extLst>
          </p:cNvPr>
          <p:cNvSpPr>
            <a:spLocks noGrp="1"/>
          </p:cNvSpPr>
          <p:nvPr>
            <p:ph type="body" sz="quarter" idx="19"/>
          </p:nvPr>
        </p:nvSpPr>
        <p:spPr/>
        <p:txBody>
          <a:bodyPr/>
          <a:lstStyle/>
          <a:p>
            <a:endParaRPr lang="en-NO"/>
          </a:p>
        </p:txBody>
      </p:sp>
      <p:sp>
        <p:nvSpPr>
          <p:cNvPr id="9" name="Text Placeholder 8">
            <a:extLst>
              <a:ext uri="{FF2B5EF4-FFF2-40B4-BE49-F238E27FC236}">
                <a16:creationId xmlns:a16="http://schemas.microsoft.com/office/drawing/2014/main" id="{A60BE38B-5F1E-8542-B9E8-7DF4FE6250A1}"/>
              </a:ext>
            </a:extLst>
          </p:cNvPr>
          <p:cNvSpPr>
            <a:spLocks noGrp="1"/>
          </p:cNvSpPr>
          <p:nvPr>
            <p:ph type="body" sz="quarter" idx="20"/>
          </p:nvPr>
        </p:nvSpPr>
        <p:spPr/>
        <p:txBody>
          <a:bodyPr/>
          <a:lstStyle/>
          <a:p>
            <a:endParaRPr lang="en-NO"/>
          </a:p>
        </p:txBody>
      </p:sp>
      <p:sp>
        <p:nvSpPr>
          <p:cNvPr id="10" name="Text Placeholder 9">
            <a:extLst>
              <a:ext uri="{FF2B5EF4-FFF2-40B4-BE49-F238E27FC236}">
                <a16:creationId xmlns:a16="http://schemas.microsoft.com/office/drawing/2014/main" id="{C5FE9273-80B6-B64F-BC8E-F521F74B2A3D}"/>
              </a:ext>
            </a:extLst>
          </p:cNvPr>
          <p:cNvSpPr>
            <a:spLocks noGrp="1"/>
          </p:cNvSpPr>
          <p:nvPr>
            <p:ph type="body" sz="quarter" idx="21"/>
          </p:nvPr>
        </p:nvSpPr>
        <p:spPr/>
        <p:txBody>
          <a:bodyPr/>
          <a:lstStyle/>
          <a:p>
            <a:endParaRPr lang="en-NO"/>
          </a:p>
        </p:txBody>
      </p:sp>
      <p:sp>
        <p:nvSpPr>
          <p:cNvPr id="11" name="Text Placeholder 10">
            <a:extLst>
              <a:ext uri="{FF2B5EF4-FFF2-40B4-BE49-F238E27FC236}">
                <a16:creationId xmlns:a16="http://schemas.microsoft.com/office/drawing/2014/main" id="{79E001A5-9E8B-1649-92B8-E18354B9FEAC}"/>
              </a:ext>
            </a:extLst>
          </p:cNvPr>
          <p:cNvSpPr>
            <a:spLocks noGrp="1"/>
          </p:cNvSpPr>
          <p:nvPr>
            <p:ph type="body" sz="quarter" idx="22"/>
          </p:nvPr>
        </p:nvSpPr>
        <p:spPr/>
        <p:txBody>
          <a:bodyPr/>
          <a:lstStyle/>
          <a:p>
            <a:endParaRPr lang="en-NO"/>
          </a:p>
        </p:txBody>
      </p:sp>
      <p:sp>
        <p:nvSpPr>
          <p:cNvPr id="12" name="Text Placeholder 11">
            <a:extLst>
              <a:ext uri="{FF2B5EF4-FFF2-40B4-BE49-F238E27FC236}">
                <a16:creationId xmlns:a16="http://schemas.microsoft.com/office/drawing/2014/main" id="{6273D751-0831-5A41-B33B-07772FD24176}"/>
              </a:ext>
            </a:extLst>
          </p:cNvPr>
          <p:cNvSpPr>
            <a:spLocks noGrp="1"/>
          </p:cNvSpPr>
          <p:nvPr>
            <p:ph type="body" sz="quarter" idx="23"/>
          </p:nvPr>
        </p:nvSpPr>
        <p:spPr/>
        <p:txBody>
          <a:bodyPr/>
          <a:lstStyle/>
          <a:p>
            <a:endParaRPr lang="en-NO"/>
          </a:p>
        </p:txBody>
      </p:sp>
      <p:sp>
        <p:nvSpPr>
          <p:cNvPr id="13" name="Text Placeholder 12">
            <a:extLst>
              <a:ext uri="{FF2B5EF4-FFF2-40B4-BE49-F238E27FC236}">
                <a16:creationId xmlns:a16="http://schemas.microsoft.com/office/drawing/2014/main" id="{0DEF2050-554E-3742-897E-6DF86331E802}"/>
              </a:ext>
            </a:extLst>
          </p:cNvPr>
          <p:cNvSpPr>
            <a:spLocks noGrp="1"/>
          </p:cNvSpPr>
          <p:nvPr>
            <p:ph type="body" sz="quarter" idx="24"/>
          </p:nvPr>
        </p:nvSpPr>
        <p:spPr/>
        <p:txBody>
          <a:bodyPr/>
          <a:lstStyle/>
          <a:p>
            <a:endParaRPr lang="en-NO"/>
          </a:p>
        </p:txBody>
      </p:sp>
      <p:sp>
        <p:nvSpPr>
          <p:cNvPr id="14" name="Picture Placeholder 13">
            <a:extLst>
              <a:ext uri="{FF2B5EF4-FFF2-40B4-BE49-F238E27FC236}">
                <a16:creationId xmlns:a16="http://schemas.microsoft.com/office/drawing/2014/main" id="{1A68B9EE-CEE4-BB45-9E66-A5F6B3133C0F}"/>
              </a:ext>
              <a:ext uri="{C183D7F6-B498-43B3-948B-1728B52AA6E4}">
                <adec:decorative xmlns:adec="http://schemas.microsoft.com/office/drawing/2017/decorative" val="1"/>
              </a:ext>
            </a:extLst>
          </p:cNvPr>
          <p:cNvSpPr>
            <a:spLocks noGrp="1"/>
          </p:cNvSpPr>
          <p:nvPr>
            <p:ph type="pic" sz="quarter" idx="25"/>
          </p:nvPr>
        </p:nvSpPr>
        <p:spPr/>
        <p:txBody>
          <a:bodyPr/>
          <a:lstStyle/>
          <a:p>
            <a:endParaRPr lang="nb-NO"/>
          </a:p>
        </p:txBody>
      </p:sp>
      <p:sp>
        <p:nvSpPr>
          <p:cNvPr id="15" name="Text Placeholder 14">
            <a:extLst>
              <a:ext uri="{FF2B5EF4-FFF2-40B4-BE49-F238E27FC236}">
                <a16:creationId xmlns:a16="http://schemas.microsoft.com/office/drawing/2014/main" id="{3D82C9D7-E2CA-704A-B326-906BFE029894}"/>
              </a:ext>
            </a:extLst>
          </p:cNvPr>
          <p:cNvSpPr>
            <a:spLocks noGrp="1"/>
          </p:cNvSpPr>
          <p:nvPr>
            <p:ph type="body" sz="quarter" idx="29"/>
          </p:nvPr>
        </p:nvSpPr>
        <p:spPr/>
        <p:txBody>
          <a:bodyPr/>
          <a:lstStyle/>
          <a:p>
            <a:endParaRPr lang="en-NO"/>
          </a:p>
        </p:txBody>
      </p:sp>
    </p:spTree>
    <p:extLst>
      <p:ext uri="{BB962C8B-B14F-4D97-AF65-F5344CB8AC3E}">
        <p14:creationId xmlns:p14="http://schemas.microsoft.com/office/powerpoint/2010/main" val="4140929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9550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1AF34C5-091B-BB4C-A01C-7CA227581DF7}"/>
              </a:ext>
            </a:extLst>
          </p:cNvPr>
          <p:cNvSpPr>
            <a:spLocks noGrp="1"/>
          </p:cNvSpPr>
          <p:nvPr>
            <p:ph type="body" sz="quarter" idx="12"/>
          </p:nvPr>
        </p:nvSpPr>
        <p:spPr>
          <a:xfrm>
            <a:off x="885825" y="1195288"/>
            <a:ext cx="6577485" cy="577081"/>
          </a:xfrm>
        </p:spPr>
        <p:txBody>
          <a:bodyPr/>
          <a:lstStyle/>
          <a:p>
            <a:r>
              <a:rPr lang="nb-NO"/>
              <a:t>Ungene våre</a:t>
            </a:r>
            <a:endParaRPr lang="en-NO"/>
          </a:p>
        </p:txBody>
      </p:sp>
      <p:sp>
        <p:nvSpPr>
          <p:cNvPr id="5" name="Text Placeholder 4">
            <a:extLst>
              <a:ext uri="{FF2B5EF4-FFF2-40B4-BE49-F238E27FC236}">
                <a16:creationId xmlns:a16="http://schemas.microsoft.com/office/drawing/2014/main" id="{B33EA5B5-0454-3944-81F1-B6D46C2BDD61}"/>
              </a:ext>
            </a:extLst>
          </p:cNvPr>
          <p:cNvSpPr>
            <a:spLocks noGrp="1"/>
          </p:cNvSpPr>
          <p:nvPr>
            <p:ph type="body" sz="quarter" idx="13"/>
          </p:nvPr>
        </p:nvSpPr>
        <p:spPr/>
        <p:txBody>
          <a:bodyPr/>
          <a:lstStyle/>
          <a:p>
            <a:r>
              <a:rPr lang="nb-NO"/>
              <a:t>%</a:t>
            </a:r>
            <a:endParaRPr lang="en-NO"/>
          </a:p>
        </p:txBody>
      </p:sp>
      <p:sp>
        <p:nvSpPr>
          <p:cNvPr id="6" name="Text Placeholder 5">
            <a:extLst>
              <a:ext uri="{FF2B5EF4-FFF2-40B4-BE49-F238E27FC236}">
                <a16:creationId xmlns:a16="http://schemas.microsoft.com/office/drawing/2014/main" id="{1B7B98BB-3042-C841-9F67-AEB2B73F3E02}"/>
              </a:ext>
            </a:extLst>
          </p:cNvPr>
          <p:cNvSpPr>
            <a:spLocks noGrp="1"/>
          </p:cNvSpPr>
          <p:nvPr>
            <p:ph type="body" sz="quarter" idx="14"/>
          </p:nvPr>
        </p:nvSpPr>
        <p:spPr/>
        <p:txBody>
          <a:bodyPr/>
          <a:lstStyle/>
          <a:p>
            <a:r>
              <a:rPr lang="nb-NO"/>
              <a:t>har barnehageplass</a:t>
            </a:r>
            <a:endParaRPr lang="en-NO"/>
          </a:p>
        </p:txBody>
      </p:sp>
      <p:sp>
        <p:nvSpPr>
          <p:cNvPr id="7" name="Text Placeholder 6">
            <a:extLst>
              <a:ext uri="{FF2B5EF4-FFF2-40B4-BE49-F238E27FC236}">
                <a16:creationId xmlns:a16="http://schemas.microsoft.com/office/drawing/2014/main" id="{68BDCC99-0A81-4E4D-89CE-8497202D99AC}"/>
              </a:ext>
            </a:extLst>
          </p:cNvPr>
          <p:cNvSpPr>
            <a:spLocks noGrp="1"/>
          </p:cNvSpPr>
          <p:nvPr>
            <p:ph type="body" sz="quarter" idx="15"/>
          </p:nvPr>
        </p:nvSpPr>
        <p:spPr/>
        <p:txBody>
          <a:bodyPr/>
          <a:lstStyle/>
          <a:p>
            <a:r>
              <a:rPr lang="nb-NO"/>
              <a:t>%</a:t>
            </a:r>
            <a:endParaRPr lang="en-NO"/>
          </a:p>
        </p:txBody>
      </p:sp>
      <p:sp>
        <p:nvSpPr>
          <p:cNvPr id="8" name="Text Placeholder 7">
            <a:extLst>
              <a:ext uri="{FF2B5EF4-FFF2-40B4-BE49-F238E27FC236}">
                <a16:creationId xmlns:a16="http://schemas.microsoft.com/office/drawing/2014/main" id="{DBD4A2DE-A176-3E42-AE94-617ED333E530}"/>
              </a:ext>
            </a:extLst>
          </p:cNvPr>
          <p:cNvSpPr>
            <a:spLocks noGrp="1"/>
          </p:cNvSpPr>
          <p:nvPr>
            <p:ph type="body" sz="quarter" idx="16"/>
          </p:nvPr>
        </p:nvSpPr>
        <p:spPr/>
        <p:txBody>
          <a:bodyPr/>
          <a:lstStyle/>
          <a:p>
            <a:r>
              <a:rPr lang="nb-NO"/>
              <a:t>Har SFO-plass</a:t>
            </a:r>
            <a:endParaRPr lang="en-NO"/>
          </a:p>
        </p:txBody>
      </p:sp>
      <p:sp>
        <p:nvSpPr>
          <p:cNvPr id="9" name="Text Placeholder 8">
            <a:extLst>
              <a:ext uri="{FF2B5EF4-FFF2-40B4-BE49-F238E27FC236}">
                <a16:creationId xmlns:a16="http://schemas.microsoft.com/office/drawing/2014/main" id="{E215BA10-A026-F147-A7CF-C3349DB62545}"/>
              </a:ext>
            </a:extLst>
          </p:cNvPr>
          <p:cNvSpPr>
            <a:spLocks noGrp="1"/>
          </p:cNvSpPr>
          <p:nvPr>
            <p:ph type="body" sz="quarter" idx="17"/>
          </p:nvPr>
        </p:nvSpPr>
        <p:spPr/>
        <p:txBody>
          <a:bodyPr/>
          <a:lstStyle/>
          <a:p>
            <a:endParaRPr lang="en-NO"/>
          </a:p>
        </p:txBody>
      </p:sp>
      <p:sp>
        <p:nvSpPr>
          <p:cNvPr id="10" name="Text Placeholder 9">
            <a:extLst>
              <a:ext uri="{FF2B5EF4-FFF2-40B4-BE49-F238E27FC236}">
                <a16:creationId xmlns:a16="http://schemas.microsoft.com/office/drawing/2014/main" id="{4072FA90-BCEC-6F4A-8112-52FD915A7693}"/>
              </a:ext>
            </a:extLst>
          </p:cNvPr>
          <p:cNvSpPr>
            <a:spLocks noGrp="1"/>
          </p:cNvSpPr>
          <p:nvPr>
            <p:ph type="body" sz="quarter" idx="18"/>
          </p:nvPr>
        </p:nvSpPr>
        <p:spPr/>
        <p:txBody>
          <a:bodyPr/>
          <a:lstStyle/>
          <a:p>
            <a:r>
              <a:rPr lang="nb-NO"/>
              <a:t>i privat barnehage</a:t>
            </a:r>
            <a:endParaRPr lang="en-NO"/>
          </a:p>
        </p:txBody>
      </p:sp>
      <p:sp>
        <p:nvSpPr>
          <p:cNvPr id="11" name="Text Placeholder 10">
            <a:extLst>
              <a:ext uri="{FF2B5EF4-FFF2-40B4-BE49-F238E27FC236}">
                <a16:creationId xmlns:a16="http://schemas.microsoft.com/office/drawing/2014/main" id="{4DB50CD4-7C24-1D40-BDF0-96837F0ADEE6}"/>
              </a:ext>
            </a:extLst>
          </p:cNvPr>
          <p:cNvSpPr>
            <a:spLocks noGrp="1"/>
          </p:cNvSpPr>
          <p:nvPr>
            <p:ph type="body" sz="quarter" idx="19"/>
          </p:nvPr>
        </p:nvSpPr>
        <p:spPr/>
        <p:txBody>
          <a:bodyPr/>
          <a:lstStyle/>
          <a:p>
            <a:r>
              <a:rPr lang="nb-NO"/>
              <a:t>%</a:t>
            </a:r>
            <a:endParaRPr lang="en-NO"/>
          </a:p>
        </p:txBody>
      </p:sp>
      <p:sp>
        <p:nvSpPr>
          <p:cNvPr id="12" name="Text Placeholder 11">
            <a:extLst>
              <a:ext uri="{FF2B5EF4-FFF2-40B4-BE49-F238E27FC236}">
                <a16:creationId xmlns:a16="http://schemas.microsoft.com/office/drawing/2014/main" id="{62A4A7AC-1F1E-8F48-BF4F-BFCA8BAD30AD}"/>
              </a:ext>
            </a:extLst>
          </p:cNvPr>
          <p:cNvSpPr>
            <a:spLocks noGrp="1"/>
          </p:cNvSpPr>
          <p:nvPr>
            <p:ph type="body" sz="quarter" idx="20"/>
          </p:nvPr>
        </p:nvSpPr>
        <p:spPr/>
        <p:txBody>
          <a:bodyPr/>
          <a:lstStyle/>
          <a:p>
            <a:r>
              <a:rPr lang="nb-NO"/>
              <a:t>får særskilt norskopplæring</a:t>
            </a:r>
            <a:endParaRPr lang="en-NO"/>
          </a:p>
        </p:txBody>
      </p:sp>
      <p:sp>
        <p:nvSpPr>
          <p:cNvPr id="13" name="Text Placeholder 12">
            <a:extLst>
              <a:ext uri="{FF2B5EF4-FFF2-40B4-BE49-F238E27FC236}">
                <a16:creationId xmlns:a16="http://schemas.microsoft.com/office/drawing/2014/main" id="{934EF16A-CABC-964B-AAF4-C10EC3BA9DF1}"/>
              </a:ext>
            </a:extLst>
          </p:cNvPr>
          <p:cNvSpPr>
            <a:spLocks noGrp="1"/>
          </p:cNvSpPr>
          <p:nvPr>
            <p:ph type="body" sz="quarter" idx="21"/>
          </p:nvPr>
        </p:nvSpPr>
        <p:spPr/>
        <p:txBody>
          <a:bodyPr/>
          <a:lstStyle/>
          <a:p>
            <a:r>
              <a:rPr lang="nb-NO"/>
              <a:t>%</a:t>
            </a:r>
            <a:endParaRPr lang="en-NO"/>
          </a:p>
        </p:txBody>
      </p:sp>
      <p:sp>
        <p:nvSpPr>
          <p:cNvPr id="14" name="Text Placeholder 13">
            <a:extLst>
              <a:ext uri="{FF2B5EF4-FFF2-40B4-BE49-F238E27FC236}">
                <a16:creationId xmlns:a16="http://schemas.microsoft.com/office/drawing/2014/main" id="{1739C82A-F433-B042-8599-FA9C190353FD}"/>
              </a:ext>
            </a:extLst>
          </p:cNvPr>
          <p:cNvSpPr>
            <a:spLocks noGrp="1"/>
          </p:cNvSpPr>
          <p:nvPr>
            <p:ph type="body" sz="quarter" idx="22"/>
          </p:nvPr>
        </p:nvSpPr>
        <p:spPr/>
        <p:txBody>
          <a:bodyPr/>
          <a:lstStyle/>
          <a:p>
            <a:r>
              <a:rPr lang="nb-NO"/>
              <a:t>får skoleskyss</a:t>
            </a:r>
            <a:endParaRPr lang="en-NO"/>
          </a:p>
        </p:txBody>
      </p:sp>
      <p:sp>
        <p:nvSpPr>
          <p:cNvPr id="15" name="Text Placeholder 14">
            <a:extLst>
              <a:ext uri="{FF2B5EF4-FFF2-40B4-BE49-F238E27FC236}">
                <a16:creationId xmlns:a16="http://schemas.microsoft.com/office/drawing/2014/main" id="{33925A57-18B7-3349-AE9A-66FD48FCC212}"/>
              </a:ext>
            </a:extLst>
          </p:cNvPr>
          <p:cNvSpPr>
            <a:spLocks noGrp="1"/>
          </p:cNvSpPr>
          <p:nvPr>
            <p:ph type="body" sz="quarter" idx="23"/>
          </p:nvPr>
        </p:nvSpPr>
        <p:spPr/>
        <p:txBody>
          <a:bodyPr/>
          <a:lstStyle/>
          <a:p>
            <a:endParaRPr lang="en-NO"/>
          </a:p>
        </p:txBody>
      </p:sp>
      <p:sp>
        <p:nvSpPr>
          <p:cNvPr id="16" name="Text Placeholder 15">
            <a:extLst>
              <a:ext uri="{FF2B5EF4-FFF2-40B4-BE49-F238E27FC236}">
                <a16:creationId xmlns:a16="http://schemas.microsoft.com/office/drawing/2014/main" id="{0F075CF7-629C-604D-BE05-A65D802FB217}"/>
              </a:ext>
            </a:extLst>
          </p:cNvPr>
          <p:cNvSpPr>
            <a:spLocks noGrp="1"/>
          </p:cNvSpPr>
          <p:nvPr>
            <p:ph type="body" sz="quarter" idx="24"/>
          </p:nvPr>
        </p:nvSpPr>
        <p:spPr/>
        <p:txBody>
          <a:bodyPr/>
          <a:lstStyle/>
          <a:p>
            <a:r>
              <a:rPr lang="nb-NO"/>
              <a:t>har plass i kommunal kulturskole eller likn.</a:t>
            </a:r>
            <a:endParaRPr lang="en-NO"/>
          </a:p>
        </p:txBody>
      </p:sp>
      <p:sp>
        <p:nvSpPr>
          <p:cNvPr id="18" name="Text Placeholder 5">
            <a:extLst>
              <a:ext uri="{FF2B5EF4-FFF2-40B4-BE49-F238E27FC236}">
                <a16:creationId xmlns:a16="http://schemas.microsoft.com/office/drawing/2014/main" id="{B5E82248-A7AB-4587-B34E-C5F49F559264}"/>
              </a:ext>
              <a:ext uri="{C183D7F6-B498-43B3-948B-1728B52AA6E4}">
                <adec:decorative xmlns:adec="http://schemas.microsoft.com/office/drawing/2017/decorative" val="1"/>
              </a:ext>
            </a:extLst>
          </p:cNvPr>
          <p:cNvSpPr txBox="1">
            <a:spLocks/>
          </p:cNvSpPr>
          <p:nvPr/>
        </p:nvSpPr>
        <p:spPr>
          <a:xfrm>
            <a:off x="3155566" y="2531214"/>
            <a:ext cx="1803400" cy="482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200" b="0" i="0" kern="1200">
                <a:solidFill>
                  <a:srgbClr val="FFFFFF"/>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a:t> </a:t>
            </a:r>
            <a:endParaRPr lang="en-NO"/>
          </a:p>
        </p:txBody>
      </p:sp>
      <p:sp>
        <p:nvSpPr>
          <p:cNvPr id="19" name="Text Placeholder 5">
            <a:extLst>
              <a:ext uri="{FF2B5EF4-FFF2-40B4-BE49-F238E27FC236}">
                <a16:creationId xmlns:a16="http://schemas.microsoft.com/office/drawing/2014/main" id="{D601A3FD-0C2D-4CD7-A0D7-C1E6F8174AE5}"/>
              </a:ext>
              <a:ext uri="{C183D7F6-B498-43B3-948B-1728B52AA6E4}">
                <adec:decorative xmlns:adec="http://schemas.microsoft.com/office/drawing/2017/decorative" val="1"/>
              </a:ext>
            </a:extLst>
          </p:cNvPr>
          <p:cNvSpPr txBox="1">
            <a:spLocks/>
          </p:cNvSpPr>
          <p:nvPr/>
        </p:nvSpPr>
        <p:spPr>
          <a:xfrm>
            <a:off x="5448684" y="2584769"/>
            <a:ext cx="1803400" cy="482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200" b="0" i="0" kern="1200">
                <a:solidFill>
                  <a:srgbClr val="FFFFFF"/>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a:t> </a:t>
            </a:r>
            <a:endParaRPr lang="en-NO"/>
          </a:p>
        </p:txBody>
      </p:sp>
      <p:sp>
        <p:nvSpPr>
          <p:cNvPr id="29" name="Picture Placeholder 1">
            <a:extLst>
              <a:ext uri="{FF2B5EF4-FFF2-40B4-BE49-F238E27FC236}">
                <a16:creationId xmlns:a16="http://schemas.microsoft.com/office/drawing/2014/main" id="{15458DDA-2662-844E-8DBC-C8DDFAA063CF}"/>
              </a:ext>
              <a:ext uri="{C183D7F6-B498-43B3-948B-1728B52AA6E4}">
                <adec:decorative xmlns:adec="http://schemas.microsoft.com/office/drawing/2017/decorative" val="1"/>
              </a:ext>
            </a:extLst>
          </p:cNvPr>
          <p:cNvSpPr>
            <a:spLocks noGrp="1"/>
          </p:cNvSpPr>
          <p:nvPr>
            <p:ph type="pic" sz="quarter" idx="10"/>
          </p:nvPr>
        </p:nvSpPr>
        <p:spPr>
          <a:xfrm>
            <a:off x="7994650" y="0"/>
            <a:ext cx="4197600" cy="6858000"/>
          </a:xfrm>
        </p:spPr>
        <p:txBody>
          <a:bodyPr/>
          <a:lstStyle/>
          <a:p>
            <a:endParaRPr lang="nb-NO"/>
          </a:p>
        </p:txBody>
      </p:sp>
    </p:spTree>
    <p:extLst>
      <p:ext uri="{BB962C8B-B14F-4D97-AF65-F5344CB8AC3E}">
        <p14:creationId xmlns:p14="http://schemas.microsoft.com/office/powerpoint/2010/main" val="516015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8860297-2CE1-C841-BA74-C3E58C9141C3}"/>
              </a:ext>
              <a:ext uri="{C183D7F6-B498-43B3-948B-1728B52AA6E4}">
                <adec:decorative xmlns:adec="http://schemas.microsoft.com/office/drawing/2017/decorative" val="1"/>
              </a:ext>
            </a:extLst>
          </p:cNvPr>
          <p:cNvSpPr>
            <a:spLocks noGrp="1"/>
          </p:cNvSpPr>
          <p:nvPr>
            <p:ph type="pic" sz="quarter" idx="10"/>
          </p:nvPr>
        </p:nvSpPr>
        <p:spPr/>
        <p:txBody>
          <a:bodyPr/>
          <a:lstStyle/>
          <a:p>
            <a:endParaRPr lang="nb-NO"/>
          </a:p>
        </p:txBody>
      </p:sp>
      <p:sp>
        <p:nvSpPr>
          <p:cNvPr id="3" name="Picture Placeholder 2">
            <a:extLst>
              <a:ext uri="{FF2B5EF4-FFF2-40B4-BE49-F238E27FC236}">
                <a16:creationId xmlns:a16="http://schemas.microsoft.com/office/drawing/2014/main" id="{0B46659B-F8E0-064B-9163-456BA09F0F65}"/>
              </a:ext>
            </a:extLst>
          </p:cNvPr>
          <p:cNvSpPr>
            <a:spLocks noGrp="1"/>
          </p:cNvSpPr>
          <p:nvPr>
            <p:ph type="pic" sz="quarter" idx="11"/>
          </p:nvPr>
        </p:nvSpPr>
        <p:spPr/>
        <p:txBody>
          <a:bodyPr/>
          <a:lstStyle/>
          <a:p>
            <a:endParaRPr lang="nb-NO"/>
          </a:p>
        </p:txBody>
      </p:sp>
      <p:sp>
        <p:nvSpPr>
          <p:cNvPr id="4" name="Text Placeholder 3">
            <a:extLst>
              <a:ext uri="{FF2B5EF4-FFF2-40B4-BE49-F238E27FC236}">
                <a16:creationId xmlns:a16="http://schemas.microsoft.com/office/drawing/2014/main" id="{61AF34C5-091B-BB4C-A01C-7CA227581DF7}"/>
              </a:ext>
            </a:extLst>
          </p:cNvPr>
          <p:cNvSpPr>
            <a:spLocks noGrp="1"/>
          </p:cNvSpPr>
          <p:nvPr>
            <p:ph type="body" sz="quarter" idx="12"/>
          </p:nvPr>
        </p:nvSpPr>
        <p:spPr/>
        <p:txBody>
          <a:bodyPr/>
          <a:lstStyle/>
          <a:p>
            <a:r>
              <a:rPr lang="en-NO"/>
              <a:t>Barnehage</a:t>
            </a:r>
            <a:r>
              <a:rPr lang="nb-NO"/>
              <a:t>: 4 467 barn</a:t>
            </a:r>
            <a:endParaRPr lang="en-NO"/>
          </a:p>
        </p:txBody>
      </p:sp>
      <p:sp>
        <p:nvSpPr>
          <p:cNvPr id="5" name="Text Placeholder 4">
            <a:extLst>
              <a:ext uri="{FF2B5EF4-FFF2-40B4-BE49-F238E27FC236}">
                <a16:creationId xmlns:a16="http://schemas.microsoft.com/office/drawing/2014/main" id="{B33EA5B5-0454-3944-81F1-B6D46C2BDD61}"/>
              </a:ext>
            </a:extLst>
          </p:cNvPr>
          <p:cNvSpPr>
            <a:spLocks noGrp="1"/>
          </p:cNvSpPr>
          <p:nvPr>
            <p:ph type="body" sz="quarter" idx="13"/>
          </p:nvPr>
        </p:nvSpPr>
        <p:spPr/>
        <p:txBody>
          <a:bodyPr/>
          <a:lstStyle/>
          <a:p>
            <a:r>
              <a:rPr lang="nb-NO"/>
              <a:t>2 387</a:t>
            </a:r>
            <a:endParaRPr lang="en-NO"/>
          </a:p>
        </p:txBody>
      </p:sp>
      <p:sp>
        <p:nvSpPr>
          <p:cNvPr id="6" name="Text Placeholder 5">
            <a:extLst>
              <a:ext uri="{FF2B5EF4-FFF2-40B4-BE49-F238E27FC236}">
                <a16:creationId xmlns:a16="http://schemas.microsoft.com/office/drawing/2014/main" id="{1B7B98BB-3042-C841-9F67-AEB2B73F3E02}"/>
              </a:ext>
            </a:extLst>
          </p:cNvPr>
          <p:cNvSpPr>
            <a:spLocks noGrp="1"/>
          </p:cNvSpPr>
          <p:nvPr>
            <p:ph type="body" sz="quarter" idx="14"/>
          </p:nvPr>
        </p:nvSpPr>
        <p:spPr/>
        <p:txBody>
          <a:bodyPr/>
          <a:lstStyle/>
          <a:p>
            <a:r>
              <a:rPr lang="nb-NO"/>
              <a:t>i kommunal barnehage</a:t>
            </a:r>
            <a:endParaRPr lang="en-NO"/>
          </a:p>
        </p:txBody>
      </p:sp>
      <p:sp>
        <p:nvSpPr>
          <p:cNvPr id="7" name="Text Placeholder 6">
            <a:extLst>
              <a:ext uri="{FF2B5EF4-FFF2-40B4-BE49-F238E27FC236}">
                <a16:creationId xmlns:a16="http://schemas.microsoft.com/office/drawing/2014/main" id="{68BDCC99-0A81-4E4D-89CE-8497202D99AC}"/>
              </a:ext>
            </a:extLst>
          </p:cNvPr>
          <p:cNvSpPr>
            <a:spLocks noGrp="1"/>
          </p:cNvSpPr>
          <p:nvPr>
            <p:ph type="body" sz="quarter" idx="15"/>
          </p:nvPr>
        </p:nvSpPr>
        <p:spPr/>
        <p:txBody>
          <a:bodyPr/>
          <a:lstStyle/>
          <a:p>
            <a:r>
              <a:rPr lang="nb-NO"/>
              <a:t>2 080</a:t>
            </a:r>
            <a:endParaRPr lang="en-NO"/>
          </a:p>
        </p:txBody>
      </p:sp>
      <p:sp>
        <p:nvSpPr>
          <p:cNvPr id="8" name="Text Placeholder 7">
            <a:extLst>
              <a:ext uri="{FF2B5EF4-FFF2-40B4-BE49-F238E27FC236}">
                <a16:creationId xmlns:a16="http://schemas.microsoft.com/office/drawing/2014/main" id="{DBD4A2DE-A176-3E42-AE94-617ED333E530}"/>
              </a:ext>
            </a:extLst>
          </p:cNvPr>
          <p:cNvSpPr>
            <a:spLocks noGrp="1"/>
          </p:cNvSpPr>
          <p:nvPr>
            <p:ph type="body" sz="quarter" idx="16"/>
          </p:nvPr>
        </p:nvSpPr>
        <p:spPr/>
        <p:txBody>
          <a:bodyPr/>
          <a:lstStyle/>
          <a:p>
            <a:r>
              <a:rPr lang="nb-NO"/>
              <a:t>i privat barnehage</a:t>
            </a:r>
            <a:endParaRPr lang="en-NO"/>
          </a:p>
        </p:txBody>
      </p:sp>
      <p:sp>
        <p:nvSpPr>
          <p:cNvPr id="9" name="Text Placeholder 8">
            <a:extLst>
              <a:ext uri="{FF2B5EF4-FFF2-40B4-BE49-F238E27FC236}">
                <a16:creationId xmlns:a16="http://schemas.microsoft.com/office/drawing/2014/main" id="{E215BA10-A026-F147-A7CF-C3349DB62545}"/>
              </a:ext>
            </a:extLst>
          </p:cNvPr>
          <p:cNvSpPr>
            <a:spLocks noGrp="1"/>
          </p:cNvSpPr>
          <p:nvPr>
            <p:ph type="body" sz="quarter" idx="17"/>
          </p:nvPr>
        </p:nvSpPr>
        <p:spPr/>
        <p:txBody>
          <a:bodyPr/>
          <a:lstStyle/>
          <a:p>
            <a:r>
              <a:rPr lang="nb-NO"/>
              <a:t>69</a:t>
            </a:r>
            <a:endParaRPr lang="en-NO"/>
          </a:p>
        </p:txBody>
      </p:sp>
      <p:sp>
        <p:nvSpPr>
          <p:cNvPr id="10" name="Text Placeholder 9">
            <a:extLst>
              <a:ext uri="{FF2B5EF4-FFF2-40B4-BE49-F238E27FC236}">
                <a16:creationId xmlns:a16="http://schemas.microsoft.com/office/drawing/2014/main" id="{4072FA90-BCEC-6F4A-8112-52FD915A7693}"/>
              </a:ext>
            </a:extLst>
          </p:cNvPr>
          <p:cNvSpPr>
            <a:spLocks noGrp="1"/>
          </p:cNvSpPr>
          <p:nvPr>
            <p:ph type="body" sz="quarter" idx="18"/>
          </p:nvPr>
        </p:nvSpPr>
        <p:spPr/>
        <p:txBody>
          <a:bodyPr/>
          <a:lstStyle/>
          <a:p>
            <a:r>
              <a:rPr lang="nb-NO"/>
              <a:t>barnehager  totalt</a:t>
            </a:r>
            <a:endParaRPr lang="en-NO"/>
          </a:p>
        </p:txBody>
      </p:sp>
      <p:sp>
        <p:nvSpPr>
          <p:cNvPr id="11" name="Text Placeholder 10">
            <a:extLst>
              <a:ext uri="{FF2B5EF4-FFF2-40B4-BE49-F238E27FC236}">
                <a16:creationId xmlns:a16="http://schemas.microsoft.com/office/drawing/2014/main" id="{4DB50CD4-7C24-1D40-BDF0-96837F0ADEE6}"/>
              </a:ext>
            </a:extLst>
          </p:cNvPr>
          <p:cNvSpPr>
            <a:spLocks noGrp="1"/>
          </p:cNvSpPr>
          <p:nvPr>
            <p:ph type="body" sz="quarter" idx="19"/>
          </p:nvPr>
        </p:nvSpPr>
        <p:spPr/>
        <p:txBody>
          <a:bodyPr/>
          <a:lstStyle/>
          <a:p>
            <a:r>
              <a:rPr lang="nb-NO"/>
              <a:t>30</a:t>
            </a:r>
            <a:endParaRPr lang="en-NO"/>
          </a:p>
        </p:txBody>
      </p:sp>
      <p:sp>
        <p:nvSpPr>
          <p:cNvPr id="12" name="Text Placeholder 11">
            <a:extLst>
              <a:ext uri="{FF2B5EF4-FFF2-40B4-BE49-F238E27FC236}">
                <a16:creationId xmlns:a16="http://schemas.microsoft.com/office/drawing/2014/main" id="{62A4A7AC-1F1E-8F48-BF4F-BFCA8BAD30AD}"/>
              </a:ext>
            </a:extLst>
          </p:cNvPr>
          <p:cNvSpPr>
            <a:spLocks noGrp="1"/>
          </p:cNvSpPr>
          <p:nvPr>
            <p:ph type="body" sz="quarter" idx="20"/>
          </p:nvPr>
        </p:nvSpPr>
        <p:spPr/>
        <p:txBody>
          <a:bodyPr/>
          <a:lstStyle/>
          <a:p>
            <a:r>
              <a:rPr lang="nb-NO"/>
              <a:t>kommunale</a:t>
            </a:r>
            <a:endParaRPr lang="en-NO"/>
          </a:p>
        </p:txBody>
      </p:sp>
      <p:sp>
        <p:nvSpPr>
          <p:cNvPr id="15" name="Text Placeholder 14">
            <a:extLst>
              <a:ext uri="{FF2B5EF4-FFF2-40B4-BE49-F238E27FC236}">
                <a16:creationId xmlns:a16="http://schemas.microsoft.com/office/drawing/2014/main" id="{33925A57-18B7-3349-AE9A-66FD48FCC212}"/>
              </a:ext>
            </a:extLst>
          </p:cNvPr>
          <p:cNvSpPr>
            <a:spLocks noGrp="1"/>
          </p:cNvSpPr>
          <p:nvPr>
            <p:ph type="body" sz="quarter" idx="23"/>
          </p:nvPr>
        </p:nvSpPr>
        <p:spPr>
          <a:xfrm>
            <a:off x="2985587" y="4864793"/>
            <a:ext cx="1803400" cy="482600"/>
          </a:xfrm>
        </p:spPr>
        <p:txBody>
          <a:bodyPr/>
          <a:lstStyle/>
          <a:p>
            <a:r>
              <a:rPr lang="nb-NO"/>
              <a:t>39</a:t>
            </a:r>
            <a:endParaRPr lang="en-NO"/>
          </a:p>
        </p:txBody>
      </p:sp>
      <p:sp>
        <p:nvSpPr>
          <p:cNvPr id="16" name="Text Placeholder 15">
            <a:extLst>
              <a:ext uri="{FF2B5EF4-FFF2-40B4-BE49-F238E27FC236}">
                <a16:creationId xmlns:a16="http://schemas.microsoft.com/office/drawing/2014/main" id="{0F075CF7-629C-604D-BE05-A65D802FB217}"/>
              </a:ext>
            </a:extLst>
          </p:cNvPr>
          <p:cNvSpPr>
            <a:spLocks noGrp="1"/>
          </p:cNvSpPr>
          <p:nvPr>
            <p:ph type="body" sz="quarter" idx="24"/>
          </p:nvPr>
        </p:nvSpPr>
        <p:spPr>
          <a:xfrm>
            <a:off x="2997451" y="5502407"/>
            <a:ext cx="1803400" cy="482600"/>
          </a:xfrm>
        </p:spPr>
        <p:txBody>
          <a:bodyPr/>
          <a:lstStyle/>
          <a:p>
            <a:r>
              <a:rPr lang="nb-NO"/>
              <a:t>private</a:t>
            </a:r>
            <a:endParaRPr lang="en-NO"/>
          </a:p>
        </p:txBody>
      </p:sp>
      <p:sp>
        <p:nvSpPr>
          <p:cNvPr id="13" name="Text Placeholder 12">
            <a:extLst>
              <a:ext uri="{FF2B5EF4-FFF2-40B4-BE49-F238E27FC236}">
                <a16:creationId xmlns:a16="http://schemas.microsoft.com/office/drawing/2014/main" id="{934EF16A-CABC-964B-AAF4-C10EC3BA9DF1}"/>
              </a:ext>
            </a:extLst>
          </p:cNvPr>
          <p:cNvSpPr>
            <a:spLocks noGrp="1"/>
          </p:cNvSpPr>
          <p:nvPr>
            <p:ph type="body" sz="quarter" idx="21"/>
          </p:nvPr>
        </p:nvSpPr>
        <p:spPr>
          <a:xfrm>
            <a:off x="5448684" y="4807599"/>
            <a:ext cx="1803400" cy="482600"/>
          </a:xfrm>
        </p:spPr>
        <p:txBody>
          <a:bodyPr/>
          <a:lstStyle/>
          <a:p>
            <a:r>
              <a:rPr lang="nb-NO"/>
              <a:t>91 %</a:t>
            </a:r>
            <a:endParaRPr lang="en-NO"/>
          </a:p>
        </p:txBody>
      </p:sp>
      <p:sp>
        <p:nvSpPr>
          <p:cNvPr id="18" name="Text Placeholder 5">
            <a:extLst>
              <a:ext uri="{FF2B5EF4-FFF2-40B4-BE49-F238E27FC236}">
                <a16:creationId xmlns:a16="http://schemas.microsoft.com/office/drawing/2014/main" id="{B5E82248-A7AB-4587-B34E-C5F49F559264}"/>
              </a:ext>
              <a:ext uri="{C183D7F6-B498-43B3-948B-1728B52AA6E4}">
                <adec:decorative xmlns:adec="http://schemas.microsoft.com/office/drawing/2017/decorative" val="1"/>
              </a:ext>
            </a:extLst>
          </p:cNvPr>
          <p:cNvSpPr txBox="1">
            <a:spLocks/>
          </p:cNvSpPr>
          <p:nvPr/>
        </p:nvSpPr>
        <p:spPr>
          <a:xfrm>
            <a:off x="3004842" y="2531214"/>
            <a:ext cx="1803400" cy="482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200" b="0" i="0" kern="1200">
                <a:solidFill>
                  <a:srgbClr val="FFFFFF"/>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a:t> </a:t>
            </a:r>
            <a:endParaRPr lang="en-NO"/>
          </a:p>
        </p:txBody>
      </p:sp>
      <p:sp>
        <p:nvSpPr>
          <p:cNvPr id="19" name="Text Placeholder 5">
            <a:extLst>
              <a:ext uri="{FF2B5EF4-FFF2-40B4-BE49-F238E27FC236}">
                <a16:creationId xmlns:a16="http://schemas.microsoft.com/office/drawing/2014/main" id="{D601A3FD-0C2D-4CD7-A0D7-C1E6F8174AE5}"/>
              </a:ext>
              <a:ext uri="{C183D7F6-B498-43B3-948B-1728B52AA6E4}">
                <adec:decorative xmlns:adec="http://schemas.microsoft.com/office/drawing/2017/decorative" val="1"/>
              </a:ext>
            </a:extLst>
          </p:cNvPr>
          <p:cNvSpPr txBox="1">
            <a:spLocks/>
          </p:cNvSpPr>
          <p:nvPr/>
        </p:nvSpPr>
        <p:spPr>
          <a:xfrm>
            <a:off x="5448684" y="2584769"/>
            <a:ext cx="1803400" cy="482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200" b="0" i="0" kern="1200">
                <a:solidFill>
                  <a:srgbClr val="FFFFFF"/>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a:t> </a:t>
            </a:r>
            <a:endParaRPr lang="en-NO"/>
          </a:p>
        </p:txBody>
      </p:sp>
      <p:sp>
        <p:nvSpPr>
          <p:cNvPr id="17" name="Text Placeholder 12">
            <a:extLst>
              <a:ext uri="{FF2B5EF4-FFF2-40B4-BE49-F238E27FC236}">
                <a16:creationId xmlns:a16="http://schemas.microsoft.com/office/drawing/2014/main" id="{FBD06B7E-A17A-7405-96E1-02534074DFF9}"/>
              </a:ext>
              <a:ext uri="{C183D7F6-B498-43B3-948B-1728B52AA6E4}">
                <adec:decorative xmlns:adec="http://schemas.microsoft.com/office/drawing/2017/decorative" val="1"/>
              </a:ext>
            </a:extLst>
          </p:cNvPr>
          <p:cNvSpPr txBox="1">
            <a:spLocks/>
          </p:cNvSpPr>
          <p:nvPr/>
        </p:nvSpPr>
        <p:spPr>
          <a:xfrm>
            <a:off x="2964050" y="4623493"/>
            <a:ext cx="1803400" cy="482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NO"/>
          </a:p>
        </p:txBody>
      </p:sp>
      <p:sp>
        <p:nvSpPr>
          <p:cNvPr id="20" name="Text Placeholder 15">
            <a:extLst>
              <a:ext uri="{FF2B5EF4-FFF2-40B4-BE49-F238E27FC236}">
                <a16:creationId xmlns:a16="http://schemas.microsoft.com/office/drawing/2014/main" id="{E3444D0B-428D-B229-391E-B198EEB52DFD}"/>
              </a:ext>
            </a:extLst>
          </p:cNvPr>
          <p:cNvSpPr txBox="1">
            <a:spLocks/>
          </p:cNvSpPr>
          <p:nvPr/>
        </p:nvSpPr>
        <p:spPr>
          <a:xfrm>
            <a:off x="5378431" y="5427943"/>
            <a:ext cx="1803400" cy="482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200" b="0" i="0" kern="1200">
                <a:solidFill>
                  <a:srgbClr val="FFFFFF"/>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3000" b="1" i="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err="1"/>
              <a:t>deknigsgrad</a:t>
            </a:r>
            <a:endParaRPr lang="en-NO"/>
          </a:p>
        </p:txBody>
      </p:sp>
    </p:spTree>
    <p:extLst>
      <p:ext uri="{BB962C8B-B14F-4D97-AF65-F5344CB8AC3E}">
        <p14:creationId xmlns:p14="http://schemas.microsoft.com/office/powerpoint/2010/main" val="10946665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26D1CE0-D02F-B24B-A6C6-C13D17DC9F90}"/>
              </a:ext>
              <a:ext uri="{C183D7F6-B498-43B3-948B-1728B52AA6E4}">
                <adec:decorative xmlns:adec="http://schemas.microsoft.com/office/drawing/2017/decorative" val="1"/>
              </a:ext>
            </a:extLst>
          </p:cNvPr>
          <p:cNvSpPr>
            <a:spLocks noGrp="1"/>
          </p:cNvSpPr>
          <p:nvPr>
            <p:ph type="pic" sz="quarter" idx="10"/>
          </p:nvPr>
        </p:nvSpPr>
        <p:spPr/>
        <p:txBody>
          <a:bodyPr/>
          <a:lstStyle/>
          <a:p>
            <a:endParaRPr lang="nb-NO"/>
          </a:p>
        </p:txBody>
      </p:sp>
      <p:sp>
        <p:nvSpPr>
          <p:cNvPr id="3" name="Picture Placeholder 2">
            <a:extLst>
              <a:ext uri="{FF2B5EF4-FFF2-40B4-BE49-F238E27FC236}">
                <a16:creationId xmlns:a16="http://schemas.microsoft.com/office/drawing/2014/main" id="{8CCCC059-2498-9F44-9C9B-ACC7BAB9AD4D}"/>
              </a:ext>
            </a:extLst>
          </p:cNvPr>
          <p:cNvSpPr>
            <a:spLocks noGrp="1"/>
          </p:cNvSpPr>
          <p:nvPr>
            <p:ph type="pic" sz="quarter" idx="11"/>
          </p:nvPr>
        </p:nvSpPr>
        <p:spPr/>
        <p:txBody>
          <a:bodyPr/>
          <a:lstStyle/>
          <a:p>
            <a:endParaRPr lang="nb-NO"/>
          </a:p>
        </p:txBody>
      </p:sp>
      <p:sp>
        <p:nvSpPr>
          <p:cNvPr id="4" name="Text Placeholder 3">
            <a:extLst>
              <a:ext uri="{FF2B5EF4-FFF2-40B4-BE49-F238E27FC236}">
                <a16:creationId xmlns:a16="http://schemas.microsoft.com/office/drawing/2014/main" id="{E8ABB443-308F-2F4F-B799-BA5508C2F374}"/>
              </a:ext>
            </a:extLst>
          </p:cNvPr>
          <p:cNvSpPr>
            <a:spLocks noGrp="1"/>
          </p:cNvSpPr>
          <p:nvPr>
            <p:ph type="body" sz="quarter" idx="12"/>
          </p:nvPr>
        </p:nvSpPr>
        <p:spPr>
          <a:xfrm>
            <a:off x="1883868" y="952914"/>
            <a:ext cx="5911280" cy="1061829"/>
          </a:xfrm>
        </p:spPr>
        <p:txBody>
          <a:bodyPr/>
          <a:lstStyle/>
          <a:p>
            <a:r>
              <a:rPr lang="nb-NO">
                <a:cs typeface="Arial"/>
              </a:rPr>
              <a:t>Grunns</a:t>
            </a:r>
            <a:r>
              <a:rPr lang="en-NO">
                <a:cs typeface="Arial"/>
              </a:rPr>
              <a:t>kole</a:t>
            </a:r>
            <a:r>
              <a:rPr lang="nb-NO">
                <a:cs typeface="Arial"/>
              </a:rPr>
              <a:t>: 11 230 elever</a:t>
            </a:r>
            <a:endParaRPr lang="en-NO">
              <a:cs typeface="Arial"/>
            </a:endParaRPr>
          </a:p>
        </p:txBody>
      </p:sp>
      <p:sp>
        <p:nvSpPr>
          <p:cNvPr id="5" name="Text Placeholder 4">
            <a:extLst>
              <a:ext uri="{FF2B5EF4-FFF2-40B4-BE49-F238E27FC236}">
                <a16:creationId xmlns:a16="http://schemas.microsoft.com/office/drawing/2014/main" id="{C9E06151-936A-7F48-95FB-166405A55015}"/>
              </a:ext>
            </a:extLst>
          </p:cNvPr>
          <p:cNvSpPr>
            <a:spLocks noGrp="1"/>
          </p:cNvSpPr>
          <p:nvPr>
            <p:ph type="body" sz="quarter" idx="13"/>
          </p:nvPr>
        </p:nvSpPr>
        <p:spPr/>
        <p:txBody>
          <a:bodyPr/>
          <a:lstStyle/>
          <a:p>
            <a:r>
              <a:rPr lang="nb-NO"/>
              <a:t>1</a:t>
            </a:r>
            <a:endParaRPr lang="en-NO"/>
          </a:p>
        </p:txBody>
      </p:sp>
      <p:sp>
        <p:nvSpPr>
          <p:cNvPr id="6" name="Text Placeholder 5">
            <a:extLst>
              <a:ext uri="{FF2B5EF4-FFF2-40B4-BE49-F238E27FC236}">
                <a16:creationId xmlns:a16="http://schemas.microsoft.com/office/drawing/2014/main" id="{654D9ED1-4D65-F740-A2DB-0BE263FEC594}"/>
              </a:ext>
            </a:extLst>
          </p:cNvPr>
          <p:cNvSpPr>
            <a:spLocks noGrp="1"/>
          </p:cNvSpPr>
          <p:nvPr>
            <p:ph type="body" sz="quarter" idx="14"/>
          </p:nvPr>
        </p:nvSpPr>
        <p:spPr/>
        <p:txBody>
          <a:bodyPr/>
          <a:lstStyle/>
          <a:p>
            <a:r>
              <a:rPr lang="nb-NO"/>
              <a:t>1-4 skole</a:t>
            </a:r>
            <a:endParaRPr lang="en-NO"/>
          </a:p>
        </p:txBody>
      </p:sp>
      <p:sp>
        <p:nvSpPr>
          <p:cNvPr id="7" name="Text Placeholder 6">
            <a:extLst>
              <a:ext uri="{FF2B5EF4-FFF2-40B4-BE49-F238E27FC236}">
                <a16:creationId xmlns:a16="http://schemas.microsoft.com/office/drawing/2014/main" id="{36A39B55-B1DD-5C44-83EA-8BABF2BC41FF}"/>
              </a:ext>
            </a:extLst>
          </p:cNvPr>
          <p:cNvSpPr>
            <a:spLocks noGrp="1"/>
          </p:cNvSpPr>
          <p:nvPr>
            <p:ph type="body" sz="quarter" idx="15"/>
          </p:nvPr>
        </p:nvSpPr>
        <p:spPr/>
        <p:txBody>
          <a:bodyPr/>
          <a:lstStyle/>
          <a:p>
            <a:r>
              <a:rPr lang="nb-NO"/>
              <a:t>15</a:t>
            </a:r>
            <a:endParaRPr lang="en-NO"/>
          </a:p>
        </p:txBody>
      </p:sp>
      <p:sp>
        <p:nvSpPr>
          <p:cNvPr id="8" name="Text Placeholder 7">
            <a:extLst>
              <a:ext uri="{FF2B5EF4-FFF2-40B4-BE49-F238E27FC236}">
                <a16:creationId xmlns:a16="http://schemas.microsoft.com/office/drawing/2014/main" id="{B8771782-7AE7-3841-8A3D-710ADDF58DCA}"/>
              </a:ext>
            </a:extLst>
          </p:cNvPr>
          <p:cNvSpPr>
            <a:spLocks noGrp="1"/>
          </p:cNvSpPr>
          <p:nvPr>
            <p:ph type="body" sz="quarter" idx="16"/>
          </p:nvPr>
        </p:nvSpPr>
        <p:spPr/>
        <p:txBody>
          <a:bodyPr/>
          <a:lstStyle/>
          <a:p>
            <a:r>
              <a:rPr lang="nb-NO"/>
              <a:t>1-7 skoler</a:t>
            </a:r>
            <a:endParaRPr lang="en-NO"/>
          </a:p>
        </p:txBody>
      </p:sp>
      <p:sp>
        <p:nvSpPr>
          <p:cNvPr id="9" name="Text Placeholder 8">
            <a:extLst>
              <a:ext uri="{FF2B5EF4-FFF2-40B4-BE49-F238E27FC236}">
                <a16:creationId xmlns:a16="http://schemas.microsoft.com/office/drawing/2014/main" id="{49CE1D25-D67F-E54B-BB14-678AC2266A23}"/>
              </a:ext>
            </a:extLst>
          </p:cNvPr>
          <p:cNvSpPr>
            <a:spLocks noGrp="1"/>
          </p:cNvSpPr>
          <p:nvPr>
            <p:ph type="body" sz="quarter" idx="17"/>
          </p:nvPr>
        </p:nvSpPr>
        <p:spPr/>
        <p:txBody>
          <a:bodyPr/>
          <a:lstStyle/>
          <a:p>
            <a:r>
              <a:rPr lang="nb-NO"/>
              <a:t>6</a:t>
            </a:r>
            <a:endParaRPr lang="en-NO"/>
          </a:p>
        </p:txBody>
      </p:sp>
      <p:sp>
        <p:nvSpPr>
          <p:cNvPr id="10" name="Text Placeholder 9">
            <a:extLst>
              <a:ext uri="{FF2B5EF4-FFF2-40B4-BE49-F238E27FC236}">
                <a16:creationId xmlns:a16="http://schemas.microsoft.com/office/drawing/2014/main" id="{213DBE04-F362-A942-A3BF-A50ABC151F19}"/>
              </a:ext>
            </a:extLst>
          </p:cNvPr>
          <p:cNvSpPr>
            <a:spLocks noGrp="1"/>
          </p:cNvSpPr>
          <p:nvPr>
            <p:ph type="body" sz="quarter" idx="18"/>
          </p:nvPr>
        </p:nvSpPr>
        <p:spPr/>
        <p:txBody>
          <a:bodyPr/>
          <a:lstStyle/>
          <a:p>
            <a:r>
              <a:rPr lang="nb-NO"/>
              <a:t>1-10 skoler</a:t>
            </a:r>
            <a:endParaRPr lang="en-NO"/>
          </a:p>
          <a:p>
            <a:endParaRPr lang="en-NO"/>
          </a:p>
        </p:txBody>
      </p:sp>
      <p:sp>
        <p:nvSpPr>
          <p:cNvPr id="11" name="Text Placeholder 10">
            <a:extLst>
              <a:ext uri="{FF2B5EF4-FFF2-40B4-BE49-F238E27FC236}">
                <a16:creationId xmlns:a16="http://schemas.microsoft.com/office/drawing/2014/main" id="{F30C7123-D860-534C-9FC5-06E6DA6447E3}"/>
              </a:ext>
            </a:extLst>
          </p:cNvPr>
          <p:cNvSpPr>
            <a:spLocks noGrp="1"/>
          </p:cNvSpPr>
          <p:nvPr>
            <p:ph type="body" sz="quarter" idx="19"/>
          </p:nvPr>
        </p:nvSpPr>
        <p:spPr/>
        <p:txBody>
          <a:bodyPr/>
          <a:lstStyle/>
          <a:p>
            <a:r>
              <a:rPr lang="nb-NO"/>
              <a:t>6</a:t>
            </a:r>
            <a:endParaRPr lang="en-NO"/>
          </a:p>
        </p:txBody>
      </p:sp>
      <p:sp>
        <p:nvSpPr>
          <p:cNvPr id="18" name="Plassholder for tekst 17">
            <a:extLst>
              <a:ext uri="{FF2B5EF4-FFF2-40B4-BE49-F238E27FC236}">
                <a16:creationId xmlns:a16="http://schemas.microsoft.com/office/drawing/2014/main" id="{D549EF03-9AFC-414A-8E12-B2EDA8FC6B16}"/>
              </a:ext>
            </a:extLst>
          </p:cNvPr>
          <p:cNvSpPr>
            <a:spLocks noGrp="1"/>
          </p:cNvSpPr>
          <p:nvPr>
            <p:ph type="body" sz="quarter" idx="20"/>
          </p:nvPr>
        </p:nvSpPr>
        <p:spPr/>
        <p:txBody>
          <a:bodyPr/>
          <a:lstStyle/>
          <a:p>
            <a:r>
              <a:rPr lang="nb-NO"/>
              <a:t>8-10 skoler</a:t>
            </a:r>
            <a:endParaRPr lang="en-NO"/>
          </a:p>
          <a:p>
            <a:endParaRPr lang="nb-NO"/>
          </a:p>
        </p:txBody>
      </p:sp>
      <p:sp>
        <p:nvSpPr>
          <p:cNvPr id="13" name="Text Placeholder 12">
            <a:extLst>
              <a:ext uri="{FF2B5EF4-FFF2-40B4-BE49-F238E27FC236}">
                <a16:creationId xmlns:a16="http://schemas.microsoft.com/office/drawing/2014/main" id="{7DDDCF32-BE5E-0443-8642-4B8F527CB725}"/>
              </a:ext>
            </a:extLst>
          </p:cNvPr>
          <p:cNvSpPr>
            <a:spLocks noGrp="1"/>
          </p:cNvSpPr>
          <p:nvPr>
            <p:ph type="body" sz="quarter" idx="21"/>
          </p:nvPr>
        </p:nvSpPr>
        <p:spPr/>
        <p:txBody>
          <a:bodyPr/>
          <a:lstStyle/>
          <a:p>
            <a:r>
              <a:rPr lang="nb-NO"/>
              <a:t>1+1</a:t>
            </a:r>
            <a:endParaRPr lang="en-NO"/>
          </a:p>
        </p:txBody>
      </p:sp>
      <p:sp>
        <p:nvSpPr>
          <p:cNvPr id="14" name="Text Placeholder 13">
            <a:extLst>
              <a:ext uri="{FF2B5EF4-FFF2-40B4-BE49-F238E27FC236}">
                <a16:creationId xmlns:a16="http://schemas.microsoft.com/office/drawing/2014/main" id="{EE7A30FB-394B-284B-BB9A-426D689065B1}"/>
              </a:ext>
              <a:ext uri="{C183D7F6-B498-43B3-948B-1728B52AA6E4}">
                <adec:decorative xmlns:adec="http://schemas.microsoft.com/office/drawing/2017/decorative" val="0"/>
              </a:ext>
            </a:extLst>
          </p:cNvPr>
          <p:cNvSpPr>
            <a:spLocks noGrp="1"/>
          </p:cNvSpPr>
          <p:nvPr>
            <p:ph type="body" sz="quarter" idx="22"/>
          </p:nvPr>
        </p:nvSpPr>
        <p:spPr/>
        <p:txBody>
          <a:bodyPr/>
          <a:lstStyle/>
          <a:p>
            <a:r>
              <a:rPr lang="nb-NO"/>
              <a:t>Kulturskole</a:t>
            </a:r>
            <a:br>
              <a:rPr lang="nb-NO"/>
            </a:br>
            <a:r>
              <a:rPr lang="nb-NO"/>
              <a:t>voksenopplæring</a:t>
            </a:r>
            <a:endParaRPr lang="en-NO"/>
          </a:p>
        </p:txBody>
      </p:sp>
      <p:sp>
        <p:nvSpPr>
          <p:cNvPr id="15" name="Text Placeholder 14">
            <a:extLst>
              <a:ext uri="{FF2B5EF4-FFF2-40B4-BE49-F238E27FC236}">
                <a16:creationId xmlns:a16="http://schemas.microsoft.com/office/drawing/2014/main" id="{89A76B98-D7CF-8D45-B74E-5BFFE404C6C8}"/>
              </a:ext>
            </a:extLst>
          </p:cNvPr>
          <p:cNvSpPr>
            <a:spLocks noGrp="1"/>
          </p:cNvSpPr>
          <p:nvPr>
            <p:ph type="body" sz="quarter" idx="23"/>
          </p:nvPr>
        </p:nvSpPr>
        <p:spPr/>
        <p:txBody>
          <a:bodyPr/>
          <a:lstStyle/>
          <a:p>
            <a:r>
              <a:rPr lang="nb-NO"/>
              <a:t>2 865</a:t>
            </a:r>
            <a:endParaRPr lang="en-NO"/>
          </a:p>
        </p:txBody>
      </p:sp>
      <p:sp>
        <p:nvSpPr>
          <p:cNvPr id="16" name="Text Placeholder 15">
            <a:extLst>
              <a:ext uri="{FF2B5EF4-FFF2-40B4-BE49-F238E27FC236}">
                <a16:creationId xmlns:a16="http://schemas.microsoft.com/office/drawing/2014/main" id="{453F61C0-F15F-0E42-8132-0CB56DBBC534}"/>
              </a:ext>
            </a:extLst>
          </p:cNvPr>
          <p:cNvSpPr>
            <a:spLocks noGrp="1"/>
          </p:cNvSpPr>
          <p:nvPr>
            <p:ph type="body" sz="quarter" idx="24"/>
          </p:nvPr>
        </p:nvSpPr>
        <p:spPr/>
        <p:txBody>
          <a:bodyPr/>
          <a:lstStyle/>
          <a:p>
            <a:r>
              <a:rPr lang="nb-NO"/>
              <a:t>SFO-elever</a:t>
            </a:r>
            <a:endParaRPr lang="en-NO"/>
          </a:p>
        </p:txBody>
      </p:sp>
    </p:spTree>
    <p:extLst>
      <p:ext uri="{BB962C8B-B14F-4D97-AF65-F5344CB8AC3E}">
        <p14:creationId xmlns:p14="http://schemas.microsoft.com/office/powerpoint/2010/main" val="369835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3688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489B738-A77C-9B41-BA52-523E73C74B61}"/>
              </a:ext>
            </a:extLst>
          </p:cNvPr>
          <p:cNvSpPr>
            <a:spLocks noGrp="1"/>
          </p:cNvSpPr>
          <p:nvPr>
            <p:ph type="body" sz="quarter" idx="11"/>
          </p:nvPr>
        </p:nvSpPr>
        <p:spPr/>
        <p:txBody>
          <a:bodyPr/>
          <a:lstStyle/>
          <a:p>
            <a:endParaRPr lang="en-NO"/>
          </a:p>
        </p:txBody>
      </p:sp>
      <p:sp>
        <p:nvSpPr>
          <p:cNvPr id="3" name="Text Placeholder 2">
            <a:extLst>
              <a:ext uri="{FF2B5EF4-FFF2-40B4-BE49-F238E27FC236}">
                <a16:creationId xmlns:a16="http://schemas.microsoft.com/office/drawing/2014/main" id="{818B5A0D-BE23-474F-B971-8D08213ABED0}"/>
              </a:ext>
              <a:ext uri="{C183D7F6-B498-43B3-948B-1728B52AA6E4}">
                <adec:decorative xmlns:adec="http://schemas.microsoft.com/office/drawing/2017/decorative" val="1"/>
              </a:ext>
            </a:extLst>
          </p:cNvPr>
          <p:cNvSpPr>
            <a:spLocks noGrp="1"/>
          </p:cNvSpPr>
          <p:nvPr>
            <p:ph type="body" sz="quarter" idx="29"/>
          </p:nvPr>
        </p:nvSpPr>
        <p:spPr/>
        <p:txBody>
          <a:bodyPr/>
          <a:lstStyle/>
          <a:p>
            <a:endParaRPr lang="en-NO"/>
          </a:p>
        </p:txBody>
      </p:sp>
      <p:sp>
        <p:nvSpPr>
          <p:cNvPr id="4" name="Picture Placeholder 3">
            <a:extLst>
              <a:ext uri="{FF2B5EF4-FFF2-40B4-BE49-F238E27FC236}">
                <a16:creationId xmlns:a16="http://schemas.microsoft.com/office/drawing/2014/main" id="{EBD4B7B2-1347-EE4B-B018-9D20E05477F7}"/>
              </a:ext>
              <a:ext uri="{C183D7F6-B498-43B3-948B-1728B52AA6E4}">
                <adec:decorative xmlns:adec="http://schemas.microsoft.com/office/drawing/2017/decorative" val="1"/>
              </a:ext>
            </a:extLst>
          </p:cNvPr>
          <p:cNvSpPr>
            <a:spLocks noGrp="1"/>
          </p:cNvSpPr>
          <p:nvPr>
            <p:ph type="pic" sz="quarter" idx="16"/>
          </p:nvPr>
        </p:nvSpPr>
        <p:spPr/>
        <p:txBody>
          <a:bodyPr/>
          <a:lstStyle/>
          <a:p>
            <a:endParaRPr lang="nb-NO"/>
          </a:p>
        </p:txBody>
      </p:sp>
    </p:spTree>
    <p:extLst>
      <p:ext uri="{BB962C8B-B14F-4D97-AF65-F5344CB8AC3E}">
        <p14:creationId xmlns:p14="http://schemas.microsoft.com/office/powerpoint/2010/main" val="1815731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1960E2-A586-464F-8A64-0801C3EB8C5F}"/>
              </a:ext>
            </a:extLst>
          </p:cNvPr>
          <p:cNvSpPr>
            <a:spLocks noGrp="1"/>
          </p:cNvSpPr>
          <p:nvPr>
            <p:ph type="body" sz="quarter" idx="13"/>
          </p:nvPr>
        </p:nvSpPr>
        <p:spPr/>
        <p:txBody>
          <a:bodyPr/>
          <a:lstStyle/>
          <a:p>
            <a:r>
              <a:rPr lang="nb-NO"/>
              <a:t>7</a:t>
            </a:r>
            <a:endParaRPr lang="en-NO"/>
          </a:p>
        </p:txBody>
      </p:sp>
      <p:sp>
        <p:nvSpPr>
          <p:cNvPr id="3" name="Text Placeholder 2">
            <a:extLst>
              <a:ext uri="{FF2B5EF4-FFF2-40B4-BE49-F238E27FC236}">
                <a16:creationId xmlns:a16="http://schemas.microsoft.com/office/drawing/2014/main" id="{E756E995-2455-9A4D-859B-4B0D6FF9BCFD}"/>
              </a:ext>
            </a:extLst>
          </p:cNvPr>
          <p:cNvSpPr>
            <a:spLocks noGrp="1"/>
          </p:cNvSpPr>
          <p:nvPr>
            <p:ph type="body" sz="quarter" idx="14"/>
          </p:nvPr>
        </p:nvSpPr>
        <p:spPr/>
        <p:txBody>
          <a:bodyPr/>
          <a:lstStyle/>
          <a:p>
            <a:r>
              <a:rPr lang="nb-NO"/>
              <a:t>Bo- og behandlings-sentere</a:t>
            </a:r>
            <a:endParaRPr lang="en-NO"/>
          </a:p>
        </p:txBody>
      </p:sp>
      <p:sp>
        <p:nvSpPr>
          <p:cNvPr id="4" name="Text Placeholder 3">
            <a:extLst>
              <a:ext uri="{FF2B5EF4-FFF2-40B4-BE49-F238E27FC236}">
                <a16:creationId xmlns:a16="http://schemas.microsoft.com/office/drawing/2014/main" id="{C18DA664-1695-F346-945A-902FDA5A7F4B}"/>
              </a:ext>
            </a:extLst>
          </p:cNvPr>
          <p:cNvSpPr>
            <a:spLocks noGrp="1"/>
          </p:cNvSpPr>
          <p:nvPr>
            <p:ph type="body" sz="quarter" idx="15"/>
          </p:nvPr>
        </p:nvSpPr>
        <p:spPr/>
        <p:txBody>
          <a:bodyPr/>
          <a:lstStyle/>
          <a:p>
            <a:r>
              <a:rPr lang="nb-NO"/>
              <a:t>6</a:t>
            </a:r>
            <a:endParaRPr lang="en-NO"/>
          </a:p>
        </p:txBody>
      </p:sp>
      <p:sp>
        <p:nvSpPr>
          <p:cNvPr id="5" name="Text Placeholder 4">
            <a:extLst>
              <a:ext uri="{FF2B5EF4-FFF2-40B4-BE49-F238E27FC236}">
                <a16:creationId xmlns:a16="http://schemas.microsoft.com/office/drawing/2014/main" id="{167829D7-4C70-464E-A2B1-23AD733A45A9}"/>
              </a:ext>
            </a:extLst>
          </p:cNvPr>
          <p:cNvSpPr>
            <a:spLocks noGrp="1"/>
          </p:cNvSpPr>
          <p:nvPr>
            <p:ph type="body" sz="quarter" idx="16"/>
          </p:nvPr>
        </p:nvSpPr>
        <p:spPr/>
        <p:txBody>
          <a:bodyPr/>
          <a:lstStyle/>
          <a:p>
            <a:r>
              <a:rPr lang="nb-NO"/>
              <a:t>Omsorgsboliger</a:t>
            </a:r>
            <a:endParaRPr lang="en-NO"/>
          </a:p>
        </p:txBody>
      </p:sp>
      <p:sp>
        <p:nvSpPr>
          <p:cNvPr id="6" name="Text Placeholder 5">
            <a:extLst>
              <a:ext uri="{FF2B5EF4-FFF2-40B4-BE49-F238E27FC236}">
                <a16:creationId xmlns:a16="http://schemas.microsoft.com/office/drawing/2014/main" id="{B7D7886E-09D3-2445-97C6-98D8F62D8678}"/>
              </a:ext>
            </a:extLst>
          </p:cNvPr>
          <p:cNvSpPr>
            <a:spLocks noGrp="1"/>
          </p:cNvSpPr>
          <p:nvPr>
            <p:ph type="body" sz="quarter" idx="17"/>
          </p:nvPr>
        </p:nvSpPr>
        <p:spPr/>
        <p:txBody>
          <a:bodyPr/>
          <a:lstStyle/>
          <a:p>
            <a:r>
              <a:rPr lang="nb-NO" err="1"/>
              <a:t>X</a:t>
            </a:r>
            <a:endParaRPr lang="en-NO"/>
          </a:p>
        </p:txBody>
      </p:sp>
      <p:sp>
        <p:nvSpPr>
          <p:cNvPr id="7" name="Text Placeholder 6">
            <a:extLst>
              <a:ext uri="{FF2B5EF4-FFF2-40B4-BE49-F238E27FC236}">
                <a16:creationId xmlns:a16="http://schemas.microsoft.com/office/drawing/2014/main" id="{4A44727F-CF1F-D04A-8795-491537029EC1}"/>
              </a:ext>
            </a:extLst>
          </p:cNvPr>
          <p:cNvSpPr>
            <a:spLocks noGrp="1"/>
          </p:cNvSpPr>
          <p:nvPr>
            <p:ph type="body" sz="quarter" idx="18"/>
          </p:nvPr>
        </p:nvSpPr>
        <p:spPr/>
        <p:txBody>
          <a:bodyPr/>
          <a:lstStyle/>
          <a:p>
            <a:r>
              <a:rPr lang="nb-NO"/>
              <a:t>Hjemmetjeneste-distrikter</a:t>
            </a:r>
            <a:endParaRPr lang="en-NO"/>
          </a:p>
        </p:txBody>
      </p:sp>
      <p:sp>
        <p:nvSpPr>
          <p:cNvPr id="8" name="Text Placeholder 7">
            <a:extLst>
              <a:ext uri="{FF2B5EF4-FFF2-40B4-BE49-F238E27FC236}">
                <a16:creationId xmlns:a16="http://schemas.microsoft.com/office/drawing/2014/main" id="{044C6C86-46D8-734D-AFFD-33DC157DBFFE}"/>
              </a:ext>
            </a:extLst>
          </p:cNvPr>
          <p:cNvSpPr>
            <a:spLocks noGrp="1"/>
          </p:cNvSpPr>
          <p:nvPr>
            <p:ph type="body" sz="quarter" idx="19"/>
          </p:nvPr>
        </p:nvSpPr>
        <p:spPr/>
        <p:txBody>
          <a:bodyPr/>
          <a:lstStyle/>
          <a:p>
            <a:r>
              <a:rPr lang="nb-NO"/>
              <a:t>8</a:t>
            </a:r>
            <a:endParaRPr lang="en-NO"/>
          </a:p>
        </p:txBody>
      </p:sp>
      <p:sp>
        <p:nvSpPr>
          <p:cNvPr id="9" name="Text Placeholder 8">
            <a:extLst>
              <a:ext uri="{FF2B5EF4-FFF2-40B4-BE49-F238E27FC236}">
                <a16:creationId xmlns:a16="http://schemas.microsoft.com/office/drawing/2014/main" id="{AA12697A-5AC1-2748-BA8A-56E75B11FBFB}"/>
              </a:ext>
            </a:extLst>
          </p:cNvPr>
          <p:cNvSpPr>
            <a:spLocks noGrp="1"/>
          </p:cNvSpPr>
          <p:nvPr>
            <p:ph type="body" sz="quarter" idx="20"/>
          </p:nvPr>
        </p:nvSpPr>
        <p:spPr/>
        <p:txBody>
          <a:bodyPr/>
          <a:lstStyle/>
          <a:p>
            <a:r>
              <a:rPr lang="nb-NO" err="1"/>
              <a:t>Aktivitetssentere</a:t>
            </a:r>
            <a:endParaRPr lang="en-NO"/>
          </a:p>
        </p:txBody>
      </p:sp>
      <p:sp>
        <p:nvSpPr>
          <p:cNvPr id="10" name="Text Placeholder 9">
            <a:extLst>
              <a:ext uri="{FF2B5EF4-FFF2-40B4-BE49-F238E27FC236}">
                <a16:creationId xmlns:a16="http://schemas.microsoft.com/office/drawing/2014/main" id="{121BF32D-CF1E-994C-A5CE-FF7C3ABC68F5}"/>
              </a:ext>
            </a:extLst>
          </p:cNvPr>
          <p:cNvSpPr>
            <a:spLocks noGrp="1"/>
          </p:cNvSpPr>
          <p:nvPr>
            <p:ph type="body" sz="quarter" idx="21"/>
          </p:nvPr>
        </p:nvSpPr>
        <p:spPr/>
        <p:txBody>
          <a:bodyPr/>
          <a:lstStyle/>
          <a:p>
            <a:r>
              <a:rPr lang="nb-NO"/>
              <a:t>1</a:t>
            </a:r>
            <a:endParaRPr lang="en-NO"/>
          </a:p>
        </p:txBody>
      </p:sp>
      <p:sp>
        <p:nvSpPr>
          <p:cNvPr id="11" name="Text Placeholder 10">
            <a:extLst>
              <a:ext uri="{FF2B5EF4-FFF2-40B4-BE49-F238E27FC236}">
                <a16:creationId xmlns:a16="http://schemas.microsoft.com/office/drawing/2014/main" id="{42AAF382-1107-B340-B60E-D4B0A9724B86}"/>
              </a:ext>
            </a:extLst>
          </p:cNvPr>
          <p:cNvSpPr>
            <a:spLocks noGrp="1"/>
          </p:cNvSpPr>
          <p:nvPr>
            <p:ph type="body" sz="quarter" idx="22"/>
          </p:nvPr>
        </p:nvSpPr>
        <p:spPr/>
        <p:txBody>
          <a:bodyPr/>
          <a:lstStyle/>
          <a:p>
            <a:r>
              <a:rPr lang="nb-NO"/>
              <a:t>Hjelpemiddelsentral</a:t>
            </a:r>
            <a:endParaRPr lang="en-NO"/>
          </a:p>
        </p:txBody>
      </p:sp>
      <p:sp>
        <p:nvSpPr>
          <p:cNvPr id="12" name="Text Placeholder 11">
            <a:extLst>
              <a:ext uri="{FF2B5EF4-FFF2-40B4-BE49-F238E27FC236}">
                <a16:creationId xmlns:a16="http://schemas.microsoft.com/office/drawing/2014/main" id="{68278019-EC3E-8A48-88BC-B7E87AE6097A}"/>
              </a:ext>
            </a:extLst>
          </p:cNvPr>
          <p:cNvSpPr>
            <a:spLocks noGrp="1"/>
          </p:cNvSpPr>
          <p:nvPr>
            <p:ph type="body" sz="quarter" idx="23"/>
          </p:nvPr>
        </p:nvSpPr>
        <p:spPr/>
        <p:txBody>
          <a:bodyPr/>
          <a:lstStyle/>
          <a:p>
            <a:r>
              <a:rPr lang="nb-NO"/>
              <a:t>2</a:t>
            </a:r>
            <a:endParaRPr lang="en-NO"/>
          </a:p>
        </p:txBody>
      </p:sp>
      <p:sp>
        <p:nvSpPr>
          <p:cNvPr id="13" name="Text Placeholder 12">
            <a:extLst>
              <a:ext uri="{FF2B5EF4-FFF2-40B4-BE49-F238E27FC236}">
                <a16:creationId xmlns:a16="http://schemas.microsoft.com/office/drawing/2014/main" id="{908DEABF-16AD-7E4C-8F45-B2C085CD95E3}"/>
              </a:ext>
            </a:extLst>
          </p:cNvPr>
          <p:cNvSpPr>
            <a:spLocks noGrp="1"/>
          </p:cNvSpPr>
          <p:nvPr>
            <p:ph type="body" sz="quarter" idx="24"/>
          </p:nvPr>
        </p:nvSpPr>
        <p:spPr/>
        <p:txBody>
          <a:bodyPr/>
          <a:lstStyle/>
          <a:p>
            <a:r>
              <a:rPr lang="nb-NO"/>
              <a:t>Legevakter</a:t>
            </a:r>
            <a:endParaRPr lang="en-NO"/>
          </a:p>
        </p:txBody>
      </p:sp>
      <p:sp>
        <p:nvSpPr>
          <p:cNvPr id="14" name="Picture Placeholder 13">
            <a:extLst>
              <a:ext uri="{FF2B5EF4-FFF2-40B4-BE49-F238E27FC236}">
                <a16:creationId xmlns:a16="http://schemas.microsoft.com/office/drawing/2014/main" id="{E12E989B-D80D-2B4C-9B29-9119938D512F}"/>
              </a:ext>
            </a:extLst>
          </p:cNvPr>
          <p:cNvSpPr>
            <a:spLocks noGrp="1"/>
          </p:cNvSpPr>
          <p:nvPr>
            <p:ph type="pic" sz="quarter" idx="25"/>
          </p:nvPr>
        </p:nvSpPr>
        <p:spPr/>
        <p:txBody>
          <a:bodyPr/>
          <a:lstStyle/>
          <a:p>
            <a:endParaRPr lang="nb-NO"/>
          </a:p>
        </p:txBody>
      </p:sp>
      <p:sp>
        <p:nvSpPr>
          <p:cNvPr id="15" name="Text Placeholder 14">
            <a:extLst>
              <a:ext uri="{FF2B5EF4-FFF2-40B4-BE49-F238E27FC236}">
                <a16:creationId xmlns:a16="http://schemas.microsoft.com/office/drawing/2014/main" id="{F0C494C9-D63D-CF4F-A30D-0590E52B7C31}"/>
              </a:ext>
            </a:extLst>
          </p:cNvPr>
          <p:cNvSpPr>
            <a:spLocks noGrp="1"/>
          </p:cNvSpPr>
          <p:nvPr>
            <p:ph type="body" sz="quarter" idx="29"/>
          </p:nvPr>
        </p:nvSpPr>
        <p:spPr/>
        <p:txBody>
          <a:bodyPr/>
          <a:lstStyle/>
          <a:p>
            <a:endParaRPr lang="en-NO"/>
          </a:p>
        </p:txBody>
      </p:sp>
    </p:spTree>
    <p:extLst>
      <p:ext uri="{BB962C8B-B14F-4D97-AF65-F5344CB8AC3E}">
        <p14:creationId xmlns:p14="http://schemas.microsoft.com/office/powerpoint/2010/main" val="746658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9C40AD52-9206-5D49-A199-D32C28BD4AA9}"/>
              </a:ext>
            </a:extLst>
          </p:cNvPr>
          <p:cNvSpPr>
            <a:spLocks noGrp="1"/>
          </p:cNvSpPr>
          <p:nvPr>
            <p:ph type="body" sz="quarter" idx="11"/>
          </p:nvPr>
        </p:nvSpPr>
        <p:spPr/>
        <p:txBody>
          <a:bodyPr/>
          <a:lstStyle/>
          <a:p>
            <a:r>
              <a:rPr lang="en-NO"/>
              <a:t>Frivillighet</a:t>
            </a:r>
          </a:p>
        </p:txBody>
      </p:sp>
      <p:sp>
        <p:nvSpPr>
          <p:cNvPr id="2" name="Text Placeholder 1">
            <a:extLst>
              <a:ext uri="{FF2B5EF4-FFF2-40B4-BE49-F238E27FC236}">
                <a16:creationId xmlns:a16="http://schemas.microsoft.com/office/drawing/2014/main" id="{F286FCD3-C109-094C-A783-A9833E53E9DF}"/>
              </a:ext>
            </a:extLst>
          </p:cNvPr>
          <p:cNvSpPr>
            <a:spLocks noGrp="1"/>
          </p:cNvSpPr>
          <p:nvPr>
            <p:ph type="body" sz="quarter" idx="12"/>
          </p:nvPr>
        </p:nvSpPr>
        <p:spPr/>
        <p:txBody>
          <a:bodyPr/>
          <a:lstStyle/>
          <a:p>
            <a:endParaRPr lang="en-NO"/>
          </a:p>
        </p:txBody>
      </p:sp>
      <p:pic>
        <p:nvPicPr>
          <p:cNvPr id="10" name="Picture Placeholder 9" descr="A picture containing text, person, indoor, person&#10;&#10;Description automatically generated">
            <a:extLst>
              <a:ext uri="{FF2B5EF4-FFF2-40B4-BE49-F238E27FC236}">
                <a16:creationId xmlns:a16="http://schemas.microsoft.com/office/drawing/2014/main" id="{070BCAA7-FF8D-E040-9A53-96AB2F0078C8}"/>
              </a:ext>
              <a:ext uri="{C183D7F6-B498-43B3-948B-1728B52AA6E4}">
                <adec:decorative xmlns:adec="http://schemas.microsoft.com/office/drawing/2017/decorative" val="0"/>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a:fillRect/>
          </a:stretch>
        </p:blipFill>
        <p:spPr/>
      </p:pic>
      <p:pic>
        <p:nvPicPr>
          <p:cNvPr id="12" name="Picture Placeholder 11" descr="A picture containing sky, outdoor, grass, sport&#10;&#10;Description automatically generated">
            <a:extLst>
              <a:ext uri="{FF2B5EF4-FFF2-40B4-BE49-F238E27FC236}">
                <a16:creationId xmlns:a16="http://schemas.microsoft.com/office/drawing/2014/main" id="{D4FED7B4-1327-3141-88FC-B3675E16EDF8}"/>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p:pic>
      <p:pic>
        <p:nvPicPr>
          <p:cNvPr id="14" name="Picture Placeholder 13" descr="A picture containing sky, grass, outdoor, hill&#10;&#10;Description automatically generated">
            <a:extLst>
              <a:ext uri="{FF2B5EF4-FFF2-40B4-BE49-F238E27FC236}">
                <a16:creationId xmlns:a16="http://schemas.microsoft.com/office/drawing/2014/main" id="{82A3B398-E7B7-AD4B-9B04-17EBAB645543}"/>
              </a:ext>
            </a:extLst>
          </p:cNvPr>
          <p:cNvPicPr>
            <a:picLocks noGrp="1" noChangeAspect="1"/>
          </p:cNvPicPr>
          <p:nvPr>
            <p:ph type="pic" sz="quarter" idx="15"/>
          </p:nvPr>
        </p:nvPicPr>
        <p:blipFill>
          <a:blip r:embed="rId4" cstate="screen">
            <a:extLst>
              <a:ext uri="{28A0092B-C50C-407E-A947-70E740481C1C}">
                <a14:useLocalDpi xmlns:a14="http://schemas.microsoft.com/office/drawing/2010/main"/>
              </a:ext>
            </a:extLst>
          </a:blip>
          <a:srcRect/>
          <a:stretch>
            <a:fillRect/>
          </a:stretch>
        </p:blipFill>
        <p:spPr/>
      </p:pic>
      <p:sp>
        <p:nvSpPr>
          <p:cNvPr id="7" name="Picture Placeholder 6">
            <a:extLst>
              <a:ext uri="{FF2B5EF4-FFF2-40B4-BE49-F238E27FC236}">
                <a16:creationId xmlns:a16="http://schemas.microsoft.com/office/drawing/2014/main" id="{07FC2C8B-8ECF-0F4F-93AB-8504DADFE841}"/>
              </a:ext>
              <a:ext uri="{C183D7F6-B498-43B3-948B-1728B52AA6E4}">
                <adec:decorative xmlns:adec="http://schemas.microsoft.com/office/drawing/2017/decorative" val="1"/>
              </a:ext>
            </a:extLst>
          </p:cNvPr>
          <p:cNvSpPr>
            <a:spLocks noGrp="1"/>
          </p:cNvSpPr>
          <p:nvPr>
            <p:ph type="pic" sz="quarter" idx="16"/>
          </p:nvPr>
        </p:nvSpPr>
        <p:spPr/>
        <p:txBody>
          <a:bodyPr/>
          <a:lstStyle/>
          <a:p>
            <a:endParaRPr lang="nb-NO"/>
          </a:p>
        </p:txBody>
      </p:sp>
      <p:pic>
        <p:nvPicPr>
          <p:cNvPr id="16" name="Picture Placeholder 15" descr="A picture containing person, indoor, people, meal&#10;&#10;Description automatically generated">
            <a:extLst>
              <a:ext uri="{FF2B5EF4-FFF2-40B4-BE49-F238E27FC236}">
                <a16:creationId xmlns:a16="http://schemas.microsoft.com/office/drawing/2014/main" id="{C90B2441-B3FE-9E44-99A5-0419FD20B03C}"/>
              </a:ext>
            </a:extLst>
          </p:cNvPr>
          <p:cNvPicPr>
            <a:picLocks noGrp="1" noChangeAspect="1"/>
          </p:cNvPicPr>
          <p:nvPr>
            <p:ph type="pic" sz="quarter" idx="17"/>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6326547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680534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Sylinder 1">
            <a:extLst>
              <a:ext uri="{FF2B5EF4-FFF2-40B4-BE49-F238E27FC236}">
                <a16:creationId xmlns:a16="http://schemas.microsoft.com/office/drawing/2014/main" id="{F0FC4139-89BE-3147-B677-11AA5D5595D1}"/>
              </a:ext>
            </a:extLst>
          </p:cNvPr>
          <p:cNvSpPr txBox="1"/>
          <p:nvPr/>
        </p:nvSpPr>
        <p:spPr>
          <a:xfrm>
            <a:off x="744071" y="2214283"/>
            <a:ext cx="7297271" cy="2246769"/>
          </a:xfrm>
          <a:prstGeom prst="rect">
            <a:avLst/>
          </a:prstGeom>
          <a:noFill/>
        </p:spPr>
        <p:txBody>
          <a:bodyPr wrap="square" rtlCol="0">
            <a:spAutoFit/>
          </a:bodyPr>
          <a:lstStyle/>
          <a:p>
            <a:r>
              <a:rPr lang="nb-NO" sz="3200" b="1">
                <a:solidFill>
                  <a:srgbClr val="FFFFFF"/>
                </a:solidFill>
              </a:rPr>
              <a:t>Sterk satsing på digitalisering</a:t>
            </a:r>
          </a:p>
          <a:p>
            <a:pPr marL="285750" indent="-285750">
              <a:buFont typeface="Arial" panose="020B0604020202020204" pitchFamily="34" charset="0"/>
              <a:buChar char="•"/>
            </a:pPr>
            <a:endParaRPr lang="nb-NO">
              <a:solidFill>
                <a:srgbClr val="FFFFFF"/>
              </a:solidFill>
            </a:endParaRPr>
          </a:p>
          <a:p>
            <a:pPr marL="285750" indent="-285750">
              <a:buFont typeface="Arial" panose="020B0604020202020204" pitchFamily="34" charset="0"/>
              <a:buChar char="•"/>
            </a:pPr>
            <a:r>
              <a:rPr lang="nb-NO">
                <a:solidFill>
                  <a:srgbClr val="FFFFFF"/>
                </a:solidFill>
              </a:rPr>
              <a:t>Digitalisering er én strategi for å bidra til FNs bærekraftmål</a:t>
            </a:r>
            <a:br>
              <a:rPr lang="nb-NO">
                <a:solidFill>
                  <a:srgbClr val="FFFFFF"/>
                </a:solidFill>
              </a:rPr>
            </a:br>
            <a:endParaRPr lang="nb-NO">
              <a:solidFill>
                <a:srgbClr val="FFFFFF"/>
              </a:solidFill>
            </a:endParaRPr>
          </a:p>
          <a:p>
            <a:pPr marL="285750" indent="-285750">
              <a:buFont typeface="Arial" panose="020B0604020202020204" pitchFamily="34" charset="0"/>
              <a:buChar char="•"/>
            </a:pPr>
            <a:r>
              <a:rPr lang="nb-NO">
                <a:solidFill>
                  <a:srgbClr val="FFFFFF"/>
                </a:solidFill>
              </a:rPr>
              <a:t>Lillestrøm kommune vil være ledende på å tilby digital teknologi, og tilby innbyggerne digitale løsninger som begeistrer</a:t>
            </a:r>
          </a:p>
          <a:p>
            <a:pPr marL="285750" indent="-285750">
              <a:buFont typeface="Arial" panose="020B0604020202020204" pitchFamily="34" charset="0"/>
              <a:buChar char="•"/>
            </a:pPr>
            <a:endParaRPr lang="nb-NO">
              <a:solidFill>
                <a:srgbClr val="FFFFFF"/>
              </a:solidFill>
            </a:endParaRPr>
          </a:p>
        </p:txBody>
      </p:sp>
    </p:spTree>
    <p:extLst>
      <p:ext uri="{BB962C8B-B14F-4D97-AF65-F5344CB8AC3E}">
        <p14:creationId xmlns:p14="http://schemas.microsoft.com/office/powerpoint/2010/main" val="34667145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318698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C490B44D-9AE6-7884-DEBD-2D313CDD45DA}"/>
              </a:ext>
            </a:extLst>
          </p:cNvPr>
          <p:cNvSpPr>
            <a:spLocks noGrp="1"/>
          </p:cNvSpPr>
          <p:nvPr>
            <p:ph type="body" sz="quarter" idx="11"/>
          </p:nvPr>
        </p:nvSpPr>
        <p:spPr>
          <a:xfrm>
            <a:off x="593418" y="909567"/>
            <a:ext cx="7214941" cy="584775"/>
          </a:xfrm>
        </p:spPr>
        <p:txBody>
          <a:bodyPr/>
          <a:lstStyle>
            <a:defPPr>
              <a:defRPr lang="en-US"/>
            </a:defPPr>
            <a:lvl1pPr marL="0" algn="l" defTabSz="228600" rtl="0" eaLnBrk="1" latinLnBrk="0" hangingPunct="1">
              <a:defRPr sz="900" kern="1200">
                <a:solidFill>
                  <a:schemeClr val="tx1"/>
                </a:solidFill>
                <a:latin typeface="+mn-lt"/>
                <a:ea typeface="+mn-ea"/>
                <a:cs typeface="+mn-cs"/>
              </a:defRPr>
            </a:lvl1pPr>
            <a:lvl2pPr marL="228600" algn="l" defTabSz="228600" rtl="0" eaLnBrk="1" latinLnBrk="0" hangingPunct="1">
              <a:defRPr sz="900" kern="1200">
                <a:solidFill>
                  <a:schemeClr val="tx1"/>
                </a:solidFill>
                <a:latin typeface="+mn-lt"/>
                <a:ea typeface="+mn-ea"/>
                <a:cs typeface="+mn-cs"/>
              </a:defRPr>
            </a:lvl2pPr>
            <a:lvl3pPr marL="457200" algn="l" defTabSz="228600" rtl="0" eaLnBrk="1" latinLnBrk="0" hangingPunct="1">
              <a:defRPr sz="900" kern="1200">
                <a:solidFill>
                  <a:schemeClr val="tx1"/>
                </a:solidFill>
                <a:latin typeface="+mn-lt"/>
                <a:ea typeface="+mn-ea"/>
                <a:cs typeface="+mn-cs"/>
              </a:defRPr>
            </a:lvl3pPr>
            <a:lvl4pPr marL="685800" algn="l" defTabSz="228600" rtl="0" eaLnBrk="1" latinLnBrk="0" hangingPunct="1">
              <a:defRPr sz="900" kern="1200">
                <a:solidFill>
                  <a:schemeClr val="tx1"/>
                </a:solidFill>
                <a:latin typeface="+mn-lt"/>
                <a:ea typeface="+mn-ea"/>
                <a:cs typeface="+mn-cs"/>
              </a:defRPr>
            </a:lvl4pPr>
            <a:lvl5pPr marL="914400" algn="l" defTabSz="228600" rtl="0" eaLnBrk="1" latinLnBrk="0" hangingPunct="1">
              <a:defRPr sz="900" kern="1200">
                <a:solidFill>
                  <a:schemeClr val="tx1"/>
                </a:solidFill>
                <a:latin typeface="+mn-lt"/>
                <a:ea typeface="+mn-ea"/>
                <a:cs typeface="+mn-cs"/>
              </a:defRPr>
            </a:lvl5pPr>
            <a:lvl6pPr marL="1143000" algn="l" defTabSz="228600" rtl="0" eaLnBrk="1" latinLnBrk="0" hangingPunct="1">
              <a:defRPr sz="900" kern="1200">
                <a:solidFill>
                  <a:schemeClr val="tx1"/>
                </a:solidFill>
                <a:latin typeface="+mn-lt"/>
                <a:ea typeface="+mn-ea"/>
                <a:cs typeface="+mn-cs"/>
              </a:defRPr>
            </a:lvl6pPr>
            <a:lvl7pPr marL="1371600" algn="l" defTabSz="228600" rtl="0" eaLnBrk="1" latinLnBrk="0" hangingPunct="1">
              <a:defRPr sz="900" kern="1200">
                <a:solidFill>
                  <a:schemeClr val="tx1"/>
                </a:solidFill>
                <a:latin typeface="+mn-lt"/>
                <a:ea typeface="+mn-ea"/>
                <a:cs typeface="+mn-cs"/>
              </a:defRPr>
            </a:lvl7pPr>
            <a:lvl8pPr marL="1600200" algn="l" defTabSz="228600" rtl="0" eaLnBrk="1" latinLnBrk="0" hangingPunct="1">
              <a:defRPr sz="900" kern="1200">
                <a:solidFill>
                  <a:schemeClr val="tx1"/>
                </a:solidFill>
                <a:latin typeface="+mn-lt"/>
                <a:ea typeface="+mn-ea"/>
                <a:cs typeface="+mn-cs"/>
              </a:defRPr>
            </a:lvl8pPr>
            <a:lvl9pPr marL="1828800" algn="l" defTabSz="228600" rtl="0" eaLnBrk="1" latinLnBrk="0" hangingPunct="1">
              <a:defRPr sz="900" kern="1200">
                <a:solidFill>
                  <a:schemeClr val="tx1"/>
                </a:solidFill>
                <a:latin typeface="+mn-lt"/>
                <a:ea typeface="+mn-ea"/>
                <a:cs typeface="+mn-cs"/>
              </a:defRPr>
            </a:lvl9pPr>
          </a:lstStyle>
          <a:p>
            <a:pPr>
              <a:lnSpc>
                <a:spcPct val="100000"/>
              </a:lnSpc>
            </a:pPr>
            <a:r>
              <a:rPr lang="nb-NO" sz="3200">
                <a:latin typeface="Arial"/>
                <a:cs typeface="Arial"/>
              </a:rPr>
              <a:t>Næringsstrategi </a:t>
            </a:r>
            <a:r>
              <a:rPr lang="nb-NO" sz="2400">
                <a:latin typeface="Arial"/>
                <a:cs typeface="Arial"/>
              </a:rPr>
              <a:t>- fem innsatsområder:</a:t>
            </a:r>
            <a:endParaRPr lang="nb-NO" sz="2400"/>
          </a:p>
        </p:txBody>
      </p:sp>
      <p:graphicFrame>
        <p:nvGraphicFramePr>
          <p:cNvPr id="4" name="Diagram 3">
            <a:extLst>
              <a:ext uri="{FF2B5EF4-FFF2-40B4-BE49-F238E27FC236}">
                <a16:creationId xmlns:a16="http://schemas.microsoft.com/office/drawing/2014/main" id="{D18CAF30-A5E3-8D9B-A8F5-5D7E3E839419}"/>
              </a:ext>
            </a:extLst>
          </p:cNvPr>
          <p:cNvGraphicFramePr/>
          <p:nvPr/>
        </p:nvGraphicFramePr>
        <p:xfrm>
          <a:off x="335340" y="2090089"/>
          <a:ext cx="6523954" cy="4396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Bilde 7">
            <a:extLst>
              <a:ext uri="{FF2B5EF4-FFF2-40B4-BE49-F238E27FC236}">
                <a16:creationId xmlns:a16="http://schemas.microsoft.com/office/drawing/2014/main" id="{5BA5992D-2611-3A04-57F1-AF4C1E36804F}"/>
              </a:ext>
            </a:extLst>
          </p:cNvPr>
          <p:cNvPicPr>
            <a:picLocks noChangeAspect="1"/>
          </p:cNvPicPr>
          <p:nvPr/>
        </p:nvPicPr>
        <p:blipFill rotWithShape="1">
          <a:blip r:embed="rId8"/>
          <a:srcRect l="33930" t="20742" r="35195" b="10287"/>
          <a:stretch/>
        </p:blipFill>
        <p:spPr>
          <a:xfrm>
            <a:off x="7970200" y="1255709"/>
            <a:ext cx="2900813" cy="4051586"/>
          </a:xfrm>
          <a:prstGeom prst="rect">
            <a:avLst/>
          </a:prstGeom>
        </p:spPr>
      </p:pic>
    </p:spTree>
    <p:extLst>
      <p:ext uri="{BB962C8B-B14F-4D97-AF65-F5344CB8AC3E}">
        <p14:creationId xmlns:p14="http://schemas.microsoft.com/office/powerpoint/2010/main" val="22083867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16" name="Text Placeholder 5">
            <a:extLst>
              <a:ext uri="{FF2B5EF4-FFF2-40B4-BE49-F238E27FC236}">
                <a16:creationId xmlns:a16="http://schemas.microsoft.com/office/drawing/2014/main" id="{790BA7A6-6E33-E539-30D2-ABC915264E9E}"/>
              </a:ext>
            </a:extLst>
          </p:cNvPr>
          <p:cNvSpPr txBox="1">
            <a:spLocks/>
          </p:cNvSpPr>
          <p:nvPr/>
        </p:nvSpPr>
        <p:spPr>
          <a:xfrm>
            <a:off x="715963" y="1149092"/>
            <a:ext cx="10742973" cy="5770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b-NO" b="1"/>
              <a:t>Næringsutvikling</a:t>
            </a:r>
            <a:endParaRPr lang="en-NO" b="1"/>
          </a:p>
        </p:txBody>
      </p:sp>
      <p:sp>
        <p:nvSpPr>
          <p:cNvPr id="2" name="Text Placeholder 1">
            <a:extLst>
              <a:ext uri="{FF2B5EF4-FFF2-40B4-BE49-F238E27FC236}">
                <a16:creationId xmlns:a16="http://schemas.microsoft.com/office/drawing/2014/main" id="{87030702-63F5-9847-B524-41125A9DEFB6}"/>
              </a:ext>
            </a:extLst>
          </p:cNvPr>
          <p:cNvSpPr>
            <a:spLocks noGrp="1"/>
          </p:cNvSpPr>
          <p:nvPr>
            <p:ph type="body" sz="quarter" idx="13"/>
          </p:nvPr>
        </p:nvSpPr>
        <p:spPr/>
        <p:txBody>
          <a:bodyPr/>
          <a:lstStyle/>
          <a:p>
            <a:r>
              <a:rPr lang="nb-NO"/>
              <a:t>19 913</a:t>
            </a:r>
            <a:endParaRPr lang="en-NO"/>
          </a:p>
        </p:txBody>
      </p:sp>
      <p:sp>
        <p:nvSpPr>
          <p:cNvPr id="3" name="Text Placeholder 2">
            <a:extLst>
              <a:ext uri="{FF2B5EF4-FFF2-40B4-BE49-F238E27FC236}">
                <a16:creationId xmlns:a16="http://schemas.microsoft.com/office/drawing/2014/main" id="{59AEB02F-7088-CB4F-B2F4-D5A76D5F0CA0}"/>
              </a:ext>
            </a:extLst>
          </p:cNvPr>
          <p:cNvSpPr>
            <a:spLocks noGrp="1"/>
          </p:cNvSpPr>
          <p:nvPr>
            <p:ph type="body" sz="quarter" idx="14"/>
          </p:nvPr>
        </p:nvSpPr>
        <p:spPr/>
        <p:txBody>
          <a:bodyPr/>
          <a:lstStyle/>
          <a:p>
            <a:r>
              <a:rPr lang="nb-NO"/>
              <a:t>Arbeidsplasser privat næringsliv i år 2000</a:t>
            </a:r>
            <a:endParaRPr lang="en-NO"/>
          </a:p>
        </p:txBody>
      </p:sp>
      <p:sp>
        <p:nvSpPr>
          <p:cNvPr id="4" name="Text Placeholder 3">
            <a:extLst>
              <a:ext uri="{FF2B5EF4-FFF2-40B4-BE49-F238E27FC236}">
                <a16:creationId xmlns:a16="http://schemas.microsoft.com/office/drawing/2014/main" id="{673CA2FE-9AB6-884C-A268-C2A7DCEB76F9}"/>
              </a:ext>
            </a:extLst>
          </p:cNvPr>
          <p:cNvSpPr>
            <a:spLocks noGrp="1"/>
          </p:cNvSpPr>
          <p:nvPr>
            <p:ph type="body" sz="quarter" idx="15"/>
          </p:nvPr>
        </p:nvSpPr>
        <p:spPr/>
        <p:txBody>
          <a:bodyPr/>
          <a:lstStyle/>
          <a:p>
            <a:endParaRPr lang="en-NO"/>
          </a:p>
        </p:txBody>
      </p:sp>
      <p:sp>
        <p:nvSpPr>
          <p:cNvPr id="5" name="Text Placeholder 4">
            <a:extLst>
              <a:ext uri="{FF2B5EF4-FFF2-40B4-BE49-F238E27FC236}">
                <a16:creationId xmlns:a16="http://schemas.microsoft.com/office/drawing/2014/main" id="{95DF9ADF-F5BB-D844-8CC6-E9A85CEFE7E4}"/>
              </a:ext>
            </a:extLst>
          </p:cNvPr>
          <p:cNvSpPr>
            <a:spLocks noGrp="1"/>
          </p:cNvSpPr>
          <p:nvPr>
            <p:ph type="body" sz="quarter" idx="16"/>
          </p:nvPr>
        </p:nvSpPr>
        <p:spPr/>
        <p:txBody>
          <a:bodyPr/>
          <a:lstStyle/>
          <a:p>
            <a:r>
              <a:rPr lang="nb-NO"/>
              <a:t>Arbeidsplasser privat næringsliv i år</a:t>
            </a:r>
            <a:endParaRPr lang="en-NO"/>
          </a:p>
        </p:txBody>
      </p:sp>
      <p:sp>
        <p:nvSpPr>
          <p:cNvPr id="6" name="Text Placeholder 5">
            <a:extLst>
              <a:ext uri="{FF2B5EF4-FFF2-40B4-BE49-F238E27FC236}">
                <a16:creationId xmlns:a16="http://schemas.microsoft.com/office/drawing/2014/main" id="{CD95E4A9-3BD9-6B46-872A-5694E54C1DFB}"/>
              </a:ext>
            </a:extLst>
          </p:cNvPr>
          <p:cNvSpPr>
            <a:spLocks noGrp="1"/>
          </p:cNvSpPr>
          <p:nvPr>
            <p:ph type="body" sz="quarter" idx="17"/>
          </p:nvPr>
        </p:nvSpPr>
        <p:spPr/>
        <p:txBody>
          <a:bodyPr/>
          <a:lstStyle/>
          <a:p>
            <a:r>
              <a:rPr lang="en-NO"/>
              <a:t>7 227 </a:t>
            </a:r>
          </a:p>
        </p:txBody>
      </p:sp>
      <p:sp>
        <p:nvSpPr>
          <p:cNvPr id="7" name="Text Placeholder 6">
            <a:extLst>
              <a:ext uri="{FF2B5EF4-FFF2-40B4-BE49-F238E27FC236}">
                <a16:creationId xmlns:a16="http://schemas.microsoft.com/office/drawing/2014/main" id="{4B99EA5E-4F03-7048-B395-163CEA234E5A}"/>
              </a:ext>
            </a:extLst>
          </p:cNvPr>
          <p:cNvSpPr>
            <a:spLocks noGrp="1"/>
          </p:cNvSpPr>
          <p:nvPr>
            <p:ph type="body" sz="quarter" idx="18"/>
          </p:nvPr>
        </p:nvSpPr>
        <p:spPr/>
        <p:txBody>
          <a:bodyPr/>
          <a:lstStyle/>
          <a:p>
            <a:r>
              <a:rPr lang="nb-NO"/>
              <a:t>Arbeidsplasser offentlig sektor år 2000</a:t>
            </a:r>
            <a:endParaRPr lang="en-NO"/>
          </a:p>
          <a:p>
            <a:endParaRPr lang="en-NO"/>
          </a:p>
        </p:txBody>
      </p:sp>
      <p:sp>
        <p:nvSpPr>
          <p:cNvPr id="8" name="Text Placeholder 7">
            <a:extLst>
              <a:ext uri="{FF2B5EF4-FFF2-40B4-BE49-F238E27FC236}">
                <a16:creationId xmlns:a16="http://schemas.microsoft.com/office/drawing/2014/main" id="{A254E55C-1A9D-344B-9DD0-EC1821480FD4}"/>
              </a:ext>
            </a:extLst>
          </p:cNvPr>
          <p:cNvSpPr>
            <a:spLocks noGrp="1"/>
          </p:cNvSpPr>
          <p:nvPr>
            <p:ph type="body" sz="quarter" idx="19"/>
          </p:nvPr>
        </p:nvSpPr>
        <p:spPr/>
        <p:txBody>
          <a:bodyPr/>
          <a:lstStyle/>
          <a:p>
            <a:endParaRPr lang="en-NO"/>
          </a:p>
        </p:txBody>
      </p:sp>
      <p:sp>
        <p:nvSpPr>
          <p:cNvPr id="9" name="Text Placeholder 8">
            <a:extLst>
              <a:ext uri="{FF2B5EF4-FFF2-40B4-BE49-F238E27FC236}">
                <a16:creationId xmlns:a16="http://schemas.microsoft.com/office/drawing/2014/main" id="{A60BE38B-5F1E-8542-B9E8-7DF4FE6250A1}"/>
              </a:ext>
            </a:extLst>
          </p:cNvPr>
          <p:cNvSpPr>
            <a:spLocks noGrp="1"/>
          </p:cNvSpPr>
          <p:nvPr>
            <p:ph type="body" sz="quarter" idx="20"/>
          </p:nvPr>
        </p:nvSpPr>
        <p:spPr/>
        <p:txBody>
          <a:bodyPr/>
          <a:lstStyle/>
          <a:p>
            <a:r>
              <a:rPr lang="nb-NO"/>
              <a:t>Arbeidsplasser offentlig sektor år </a:t>
            </a:r>
            <a:endParaRPr lang="en-NO"/>
          </a:p>
          <a:p>
            <a:endParaRPr lang="en-NO"/>
          </a:p>
        </p:txBody>
      </p:sp>
      <p:sp>
        <p:nvSpPr>
          <p:cNvPr id="10" name="Text Placeholder 9">
            <a:extLst>
              <a:ext uri="{FF2B5EF4-FFF2-40B4-BE49-F238E27FC236}">
                <a16:creationId xmlns:a16="http://schemas.microsoft.com/office/drawing/2014/main" id="{C5FE9273-80B6-B64F-BC8E-F521F74B2A3D}"/>
              </a:ext>
            </a:extLst>
          </p:cNvPr>
          <p:cNvSpPr>
            <a:spLocks noGrp="1"/>
          </p:cNvSpPr>
          <p:nvPr>
            <p:ph type="body" sz="quarter" idx="21"/>
          </p:nvPr>
        </p:nvSpPr>
        <p:spPr/>
        <p:txBody>
          <a:bodyPr/>
          <a:lstStyle/>
          <a:p>
            <a:endParaRPr lang="en-NO"/>
          </a:p>
        </p:txBody>
      </p:sp>
      <p:sp>
        <p:nvSpPr>
          <p:cNvPr id="11" name="Text Placeholder 10">
            <a:extLst>
              <a:ext uri="{FF2B5EF4-FFF2-40B4-BE49-F238E27FC236}">
                <a16:creationId xmlns:a16="http://schemas.microsoft.com/office/drawing/2014/main" id="{79E001A5-9E8B-1649-92B8-E18354B9FEAC}"/>
              </a:ext>
            </a:extLst>
          </p:cNvPr>
          <p:cNvSpPr>
            <a:spLocks noGrp="1"/>
          </p:cNvSpPr>
          <p:nvPr>
            <p:ph type="body" sz="quarter" idx="22"/>
          </p:nvPr>
        </p:nvSpPr>
        <p:spPr>
          <a:xfrm>
            <a:off x="8342227" y="5981597"/>
            <a:ext cx="1533667" cy="410418"/>
          </a:xfrm>
        </p:spPr>
        <p:txBody>
          <a:bodyPr/>
          <a:lstStyle/>
          <a:p>
            <a:r>
              <a:rPr lang="nb-NO"/>
              <a:t>Etableringsfrekvens i Norge </a:t>
            </a:r>
            <a:endParaRPr lang="en-NO"/>
          </a:p>
        </p:txBody>
      </p:sp>
      <p:sp>
        <p:nvSpPr>
          <p:cNvPr id="12" name="Text Placeholder 11">
            <a:extLst>
              <a:ext uri="{FF2B5EF4-FFF2-40B4-BE49-F238E27FC236}">
                <a16:creationId xmlns:a16="http://schemas.microsoft.com/office/drawing/2014/main" id="{6273D751-0831-5A41-B33B-07772FD24176}"/>
              </a:ext>
            </a:extLst>
          </p:cNvPr>
          <p:cNvSpPr>
            <a:spLocks noGrp="1"/>
          </p:cNvSpPr>
          <p:nvPr>
            <p:ph type="body" sz="quarter" idx="23"/>
          </p:nvPr>
        </p:nvSpPr>
        <p:spPr/>
        <p:txBody>
          <a:bodyPr/>
          <a:lstStyle/>
          <a:p>
            <a:endParaRPr lang="en-NO"/>
          </a:p>
        </p:txBody>
      </p:sp>
      <p:sp>
        <p:nvSpPr>
          <p:cNvPr id="13" name="Text Placeholder 12">
            <a:extLst>
              <a:ext uri="{FF2B5EF4-FFF2-40B4-BE49-F238E27FC236}">
                <a16:creationId xmlns:a16="http://schemas.microsoft.com/office/drawing/2014/main" id="{0DEF2050-554E-3742-897E-6DF86331E802}"/>
              </a:ext>
            </a:extLst>
          </p:cNvPr>
          <p:cNvSpPr>
            <a:spLocks noGrp="1"/>
          </p:cNvSpPr>
          <p:nvPr>
            <p:ph type="body" sz="quarter" idx="24"/>
          </p:nvPr>
        </p:nvSpPr>
        <p:spPr/>
        <p:txBody>
          <a:bodyPr/>
          <a:lstStyle/>
          <a:p>
            <a:r>
              <a:rPr lang="nb-NO"/>
              <a:t>Etableringsfrekvens i Lillestrøm </a:t>
            </a:r>
            <a:endParaRPr lang="en-NO"/>
          </a:p>
        </p:txBody>
      </p:sp>
      <p:sp>
        <p:nvSpPr>
          <p:cNvPr id="14" name="Picture Placeholder 13">
            <a:extLst>
              <a:ext uri="{FF2B5EF4-FFF2-40B4-BE49-F238E27FC236}">
                <a16:creationId xmlns:a16="http://schemas.microsoft.com/office/drawing/2014/main" id="{1A68B9EE-CEE4-BB45-9E66-A5F6B3133C0F}"/>
              </a:ext>
              <a:ext uri="{C183D7F6-B498-43B3-948B-1728B52AA6E4}">
                <adec:decorative xmlns:adec="http://schemas.microsoft.com/office/drawing/2017/decorative" val="1"/>
              </a:ext>
            </a:extLst>
          </p:cNvPr>
          <p:cNvSpPr>
            <a:spLocks noGrp="1"/>
          </p:cNvSpPr>
          <p:nvPr>
            <p:ph type="pic" sz="quarter" idx="25"/>
          </p:nvPr>
        </p:nvSpPr>
        <p:spPr/>
        <p:txBody>
          <a:bodyPr/>
          <a:lstStyle/>
          <a:p>
            <a:endParaRPr lang="nb-NO"/>
          </a:p>
        </p:txBody>
      </p:sp>
      <p:sp>
        <p:nvSpPr>
          <p:cNvPr id="15" name="Text Placeholder 14">
            <a:extLst>
              <a:ext uri="{FF2B5EF4-FFF2-40B4-BE49-F238E27FC236}">
                <a16:creationId xmlns:a16="http://schemas.microsoft.com/office/drawing/2014/main" id="{3D82C9D7-E2CA-704A-B326-906BFE029894}"/>
              </a:ext>
              <a:ext uri="{C183D7F6-B498-43B3-948B-1728B52AA6E4}">
                <adec:decorative xmlns:adec="http://schemas.microsoft.com/office/drawing/2017/decorative" val="1"/>
              </a:ext>
            </a:extLst>
          </p:cNvPr>
          <p:cNvSpPr>
            <a:spLocks noGrp="1"/>
          </p:cNvSpPr>
          <p:nvPr>
            <p:ph type="body" sz="quarter" idx="29"/>
          </p:nvPr>
        </p:nvSpPr>
        <p:spPr/>
        <p:txBody>
          <a:bodyPr/>
          <a:lstStyle/>
          <a:p>
            <a:endParaRPr lang="en-NO"/>
          </a:p>
        </p:txBody>
      </p:sp>
    </p:spTree>
    <p:extLst>
      <p:ext uri="{BB962C8B-B14F-4D97-AF65-F5344CB8AC3E}">
        <p14:creationId xmlns:p14="http://schemas.microsoft.com/office/powerpoint/2010/main" val="2248429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16" name="Text Placeholder 5">
            <a:extLst>
              <a:ext uri="{FF2B5EF4-FFF2-40B4-BE49-F238E27FC236}">
                <a16:creationId xmlns:a16="http://schemas.microsoft.com/office/drawing/2014/main" id="{790BA7A6-6E33-E539-30D2-ABC915264E9E}"/>
              </a:ext>
            </a:extLst>
          </p:cNvPr>
          <p:cNvSpPr txBox="1">
            <a:spLocks/>
          </p:cNvSpPr>
          <p:nvPr/>
        </p:nvSpPr>
        <p:spPr>
          <a:xfrm>
            <a:off x="715963" y="1149092"/>
            <a:ext cx="10742973" cy="5770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b-NO" b="1"/>
              <a:t>Næringsutvikling</a:t>
            </a:r>
            <a:endParaRPr lang="en-NO" b="1"/>
          </a:p>
        </p:txBody>
      </p:sp>
      <p:sp>
        <p:nvSpPr>
          <p:cNvPr id="2" name="Text Placeholder 1">
            <a:extLst>
              <a:ext uri="{FF2B5EF4-FFF2-40B4-BE49-F238E27FC236}">
                <a16:creationId xmlns:a16="http://schemas.microsoft.com/office/drawing/2014/main" id="{87030702-63F5-9847-B524-41125A9DEFB6}"/>
              </a:ext>
            </a:extLst>
          </p:cNvPr>
          <p:cNvSpPr>
            <a:spLocks noGrp="1"/>
          </p:cNvSpPr>
          <p:nvPr>
            <p:ph type="body" sz="quarter" idx="13"/>
          </p:nvPr>
        </p:nvSpPr>
        <p:spPr/>
        <p:txBody>
          <a:bodyPr/>
          <a:lstStyle/>
          <a:p>
            <a:r>
              <a:rPr lang="nb-NO"/>
              <a:t>1483</a:t>
            </a:r>
            <a:endParaRPr lang="en-NO"/>
          </a:p>
        </p:txBody>
      </p:sp>
      <p:sp>
        <p:nvSpPr>
          <p:cNvPr id="3" name="Text Placeholder 2">
            <a:extLst>
              <a:ext uri="{FF2B5EF4-FFF2-40B4-BE49-F238E27FC236}">
                <a16:creationId xmlns:a16="http://schemas.microsoft.com/office/drawing/2014/main" id="{59AEB02F-7088-CB4F-B2F4-D5A76D5F0CA0}"/>
              </a:ext>
            </a:extLst>
          </p:cNvPr>
          <p:cNvSpPr>
            <a:spLocks noGrp="1"/>
          </p:cNvSpPr>
          <p:nvPr>
            <p:ph type="body" sz="quarter" idx="14"/>
          </p:nvPr>
        </p:nvSpPr>
        <p:spPr/>
        <p:txBody>
          <a:bodyPr/>
          <a:lstStyle/>
          <a:p>
            <a:r>
              <a:rPr lang="nb-NO"/>
              <a:t>Nyetableringer år 2021</a:t>
            </a:r>
            <a:endParaRPr lang="en-NO"/>
          </a:p>
        </p:txBody>
      </p:sp>
      <p:sp>
        <p:nvSpPr>
          <p:cNvPr id="4" name="Text Placeholder 3">
            <a:extLst>
              <a:ext uri="{FF2B5EF4-FFF2-40B4-BE49-F238E27FC236}">
                <a16:creationId xmlns:a16="http://schemas.microsoft.com/office/drawing/2014/main" id="{673CA2FE-9AB6-884C-A268-C2A7DCEB76F9}"/>
              </a:ext>
            </a:extLst>
          </p:cNvPr>
          <p:cNvSpPr>
            <a:spLocks noGrp="1"/>
          </p:cNvSpPr>
          <p:nvPr>
            <p:ph type="body" sz="quarter" idx="15"/>
          </p:nvPr>
        </p:nvSpPr>
        <p:spPr/>
        <p:txBody>
          <a:bodyPr/>
          <a:lstStyle/>
          <a:p>
            <a:r>
              <a:rPr lang="nb-NO"/>
              <a:t>917</a:t>
            </a:r>
            <a:endParaRPr lang="en-NO"/>
          </a:p>
        </p:txBody>
      </p:sp>
      <p:sp>
        <p:nvSpPr>
          <p:cNvPr id="5" name="Text Placeholder 4">
            <a:extLst>
              <a:ext uri="{FF2B5EF4-FFF2-40B4-BE49-F238E27FC236}">
                <a16:creationId xmlns:a16="http://schemas.microsoft.com/office/drawing/2014/main" id="{95DF9ADF-F5BB-D844-8CC6-E9A85CEFE7E4}"/>
              </a:ext>
            </a:extLst>
          </p:cNvPr>
          <p:cNvSpPr>
            <a:spLocks noGrp="1"/>
          </p:cNvSpPr>
          <p:nvPr>
            <p:ph type="body" sz="quarter" idx="16"/>
          </p:nvPr>
        </p:nvSpPr>
        <p:spPr/>
        <p:txBody>
          <a:bodyPr/>
          <a:lstStyle/>
          <a:p>
            <a:r>
              <a:rPr lang="nb-NO"/>
              <a:t>Nedlagte bedrifter år 2021</a:t>
            </a:r>
            <a:endParaRPr lang="en-NO"/>
          </a:p>
        </p:txBody>
      </p:sp>
      <p:sp>
        <p:nvSpPr>
          <p:cNvPr id="6" name="Text Placeholder 5">
            <a:extLst>
              <a:ext uri="{FF2B5EF4-FFF2-40B4-BE49-F238E27FC236}">
                <a16:creationId xmlns:a16="http://schemas.microsoft.com/office/drawing/2014/main" id="{CD95E4A9-3BD9-6B46-872A-5694E54C1DFB}"/>
              </a:ext>
            </a:extLst>
          </p:cNvPr>
          <p:cNvSpPr>
            <a:spLocks noGrp="1"/>
          </p:cNvSpPr>
          <p:nvPr>
            <p:ph type="body" sz="quarter" idx="17"/>
          </p:nvPr>
        </p:nvSpPr>
        <p:spPr/>
        <p:txBody>
          <a:bodyPr/>
          <a:lstStyle/>
          <a:p>
            <a:r>
              <a:rPr lang="nb-NO"/>
              <a:t>314</a:t>
            </a:r>
            <a:endParaRPr lang="en-NO"/>
          </a:p>
        </p:txBody>
      </p:sp>
      <p:sp>
        <p:nvSpPr>
          <p:cNvPr id="7" name="Text Placeholder 6">
            <a:extLst>
              <a:ext uri="{FF2B5EF4-FFF2-40B4-BE49-F238E27FC236}">
                <a16:creationId xmlns:a16="http://schemas.microsoft.com/office/drawing/2014/main" id="{4B99EA5E-4F03-7048-B395-163CEA234E5A}"/>
              </a:ext>
            </a:extLst>
          </p:cNvPr>
          <p:cNvSpPr>
            <a:spLocks noGrp="1"/>
          </p:cNvSpPr>
          <p:nvPr>
            <p:ph type="body" sz="quarter" idx="18"/>
          </p:nvPr>
        </p:nvSpPr>
        <p:spPr/>
        <p:txBody>
          <a:bodyPr/>
          <a:lstStyle/>
          <a:p>
            <a:r>
              <a:rPr lang="nb-NO"/>
              <a:t>Innflyttede bedrifter år 2000</a:t>
            </a:r>
            <a:endParaRPr lang="en-NO"/>
          </a:p>
          <a:p>
            <a:endParaRPr lang="en-NO"/>
          </a:p>
        </p:txBody>
      </p:sp>
      <p:sp>
        <p:nvSpPr>
          <p:cNvPr id="8" name="Text Placeholder 7">
            <a:extLst>
              <a:ext uri="{FF2B5EF4-FFF2-40B4-BE49-F238E27FC236}">
                <a16:creationId xmlns:a16="http://schemas.microsoft.com/office/drawing/2014/main" id="{A254E55C-1A9D-344B-9DD0-EC1821480FD4}"/>
              </a:ext>
            </a:extLst>
          </p:cNvPr>
          <p:cNvSpPr>
            <a:spLocks noGrp="1"/>
          </p:cNvSpPr>
          <p:nvPr>
            <p:ph type="body" sz="quarter" idx="19"/>
          </p:nvPr>
        </p:nvSpPr>
        <p:spPr/>
        <p:txBody>
          <a:bodyPr/>
          <a:lstStyle/>
          <a:p>
            <a:r>
              <a:rPr lang="nb-NO"/>
              <a:t>321</a:t>
            </a:r>
            <a:endParaRPr lang="en-NO"/>
          </a:p>
        </p:txBody>
      </p:sp>
      <p:sp>
        <p:nvSpPr>
          <p:cNvPr id="9" name="Text Placeholder 8">
            <a:extLst>
              <a:ext uri="{FF2B5EF4-FFF2-40B4-BE49-F238E27FC236}">
                <a16:creationId xmlns:a16="http://schemas.microsoft.com/office/drawing/2014/main" id="{A60BE38B-5F1E-8542-B9E8-7DF4FE6250A1}"/>
              </a:ext>
            </a:extLst>
          </p:cNvPr>
          <p:cNvSpPr>
            <a:spLocks noGrp="1"/>
          </p:cNvSpPr>
          <p:nvPr>
            <p:ph type="body" sz="quarter" idx="20"/>
          </p:nvPr>
        </p:nvSpPr>
        <p:spPr/>
        <p:txBody>
          <a:bodyPr/>
          <a:lstStyle/>
          <a:p>
            <a:r>
              <a:rPr lang="nb-NO"/>
              <a:t>Utflyttede bedrifter 2021</a:t>
            </a:r>
            <a:endParaRPr lang="en-NO"/>
          </a:p>
          <a:p>
            <a:endParaRPr lang="en-NO"/>
          </a:p>
        </p:txBody>
      </p:sp>
      <p:sp>
        <p:nvSpPr>
          <p:cNvPr id="10" name="Text Placeholder 9">
            <a:extLst>
              <a:ext uri="{FF2B5EF4-FFF2-40B4-BE49-F238E27FC236}">
                <a16:creationId xmlns:a16="http://schemas.microsoft.com/office/drawing/2014/main" id="{C5FE9273-80B6-B64F-BC8E-F521F74B2A3D}"/>
              </a:ext>
            </a:extLst>
          </p:cNvPr>
          <p:cNvSpPr>
            <a:spLocks noGrp="1"/>
          </p:cNvSpPr>
          <p:nvPr>
            <p:ph type="body" sz="quarter" idx="21"/>
          </p:nvPr>
        </p:nvSpPr>
        <p:spPr/>
        <p:txBody>
          <a:bodyPr/>
          <a:lstStyle/>
          <a:p>
            <a:r>
              <a:rPr lang="nb-NO"/>
              <a:t>22 </a:t>
            </a:r>
            <a:r>
              <a:rPr lang="nb-NO" err="1"/>
              <a:t>mrd</a:t>
            </a:r>
            <a:endParaRPr lang="en-NO"/>
          </a:p>
        </p:txBody>
      </p:sp>
      <p:sp>
        <p:nvSpPr>
          <p:cNvPr id="11" name="Text Placeholder 10">
            <a:extLst>
              <a:ext uri="{FF2B5EF4-FFF2-40B4-BE49-F238E27FC236}">
                <a16:creationId xmlns:a16="http://schemas.microsoft.com/office/drawing/2014/main" id="{79E001A5-9E8B-1649-92B8-E18354B9FEAC}"/>
              </a:ext>
            </a:extLst>
          </p:cNvPr>
          <p:cNvSpPr>
            <a:spLocks noGrp="1"/>
          </p:cNvSpPr>
          <p:nvPr>
            <p:ph type="body" sz="quarter" idx="22"/>
          </p:nvPr>
        </p:nvSpPr>
        <p:spPr>
          <a:xfrm>
            <a:off x="8342227" y="5981597"/>
            <a:ext cx="1533667" cy="410418"/>
          </a:xfrm>
        </p:spPr>
        <p:txBody>
          <a:bodyPr/>
          <a:lstStyle/>
          <a:p>
            <a:r>
              <a:rPr lang="nb-NO"/>
              <a:t>Verdiskaping næringslivet i Lillestrøm </a:t>
            </a:r>
            <a:endParaRPr lang="en-NO"/>
          </a:p>
        </p:txBody>
      </p:sp>
      <p:sp>
        <p:nvSpPr>
          <p:cNvPr id="12" name="Text Placeholder 11">
            <a:extLst>
              <a:ext uri="{FF2B5EF4-FFF2-40B4-BE49-F238E27FC236}">
                <a16:creationId xmlns:a16="http://schemas.microsoft.com/office/drawing/2014/main" id="{6273D751-0831-5A41-B33B-07772FD24176}"/>
              </a:ext>
            </a:extLst>
          </p:cNvPr>
          <p:cNvSpPr>
            <a:spLocks noGrp="1"/>
          </p:cNvSpPr>
          <p:nvPr>
            <p:ph type="body" sz="quarter" idx="23"/>
          </p:nvPr>
        </p:nvSpPr>
        <p:spPr/>
        <p:txBody>
          <a:bodyPr/>
          <a:lstStyle/>
          <a:p>
            <a:endParaRPr lang="en-NO"/>
          </a:p>
        </p:txBody>
      </p:sp>
      <p:sp>
        <p:nvSpPr>
          <p:cNvPr id="13" name="Text Placeholder 12">
            <a:extLst>
              <a:ext uri="{FF2B5EF4-FFF2-40B4-BE49-F238E27FC236}">
                <a16:creationId xmlns:a16="http://schemas.microsoft.com/office/drawing/2014/main" id="{0DEF2050-554E-3742-897E-6DF86331E802}"/>
              </a:ext>
            </a:extLst>
          </p:cNvPr>
          <p:cNvSpPr>
            <a:spLocks noGrp="1"/>
          </p:cNvSpPr>
          <p:nvPr>
            <p:ph type="body" sz="quarter" idx="24"/>
          </p:nvPr>
        </p:nvSpPr>
        <p:spPr/>
        <p:txBody>
          <a:bodyPr/>
          <a:lstStyle/>
          <a:p>
            <a:endParaRPr lang="en-NO"/>
          </a:p>
        </p:txBody>
      </p:sp>
      <p:sp>
        <p:nvSpPr>
          <p:cNvPr id="14" name="Picture Placeholder 13">
            <a:extLst>
              <a:ext uri="{FF2B5EF4-FFF2-40B4-BE49-F238E27FC236}">
                <a16:creationId xmlns:a16="http://schemas.microsoft.com/office/drawing/2014/main" id="{1A68B9EE-CEE4-BB45-9E66-A5F6B3133C0F}"/>
              </a:ext>
              <a:ext uri="{C183D7F6-B498-43B3-948B-1728B52AA6E4}">
                <adec:decorative xmlns:adec="http://schemas.microsoft.com/office/drawing/2017/decorative" val="1"/>
              </a:ext>
            </a:extLst>
          </p:cNvPr>
          <p:cNvSpPr>
            <a:spLocks noGrp="1"/>
          </p:cNvSpPr>
          <p:nvPr>
            <p:ph type="pic" sz="quarter" idx="25"/>
          </p:nvPr>
        </p:nvSpPr>
        <p:spPr/>
        <p:txBody>
          <a:bodyPr/>
          <a:lstStyle/>
          <a:p>
            <a:endParaRPr lang="nb-NO"/>
          </a:p>
        </p:txBody>
      </p:sp>
      <p:sp>
        <p:nvSpPr>
          <p:cNvPr id="15" name="Text Placeholder 14">
            <a:extLst>
              <a:ext uri="{FF2B5EF4-FFF2-40B4-BE49-F238E27FC236}">
                <a16:creationId xmlns:a16="http://schemas.microsoft.com/office/drawing/2014/main" id="{3D82C9D7-E2CA-704A-B326-906BFE029894}"/>
              </a:ext>
            </a:extLst>
          </p:cNvPr>
          <p:cNvSpPr>
            <a:spLocks noGrp="1"/>
          </p:cNvSpPr>
          <p:nvPr>
            <p:ph type="body" sz="quarter" idx="29"/>
          </p:nvPr>
        </p:nvSpPr>
        <p:spPr/>
        <p:txBody>
          <a:bodyPr/>
          <a:lstStyle/>
          <a:p>
            <a:endParaRPr lang="en-NO"/>
          </a:p>
        </p:txBody>
      </p:sp>
    </p:spTree>
    <p:extLst>
      <p:ext uri="{BB962C8B-B14F-4D97-AF65-F5344CB8AC3E}">
        <p14:creationId xmlns:p14="http://schemas.microsoft.com/office/powerpoint/2010/main" val="27010105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124F90-A6DA-4748-B5F4-617E72B2F8A5}"/>
              </a:ext>
            </a:extLst>
          </p:cNvPr>
          <p:cNvSpPr>
            <a:spLocks noGrp="1"/>
          </p:cNvSpPr>
          <p:nvPr>
            <p:ph type="pic" sz="quarter" idx="11"/>
          </p:nvPr>
        </p:nvSpPr>
        <p:spPr/>
        <p:txBody>
          <a:bodyPr/>
          <a:lstStyle/>
          <a:p>
            <a:endParaRPr lang="nb-NO"/>
          </a:p>
        </p:txBody>
      </p:sp>
      <p:sp>
        <p:nvSpPr>
          <p:cNvPr id="3" name="Text Placeholder 2">
            <a:extLst>
              <a:ext uri="{FF2B5EF4-FFF2-40B4-BE49-F238E27FC236}">
                <a16:creationId xmlns:a16="http://schemas.microsoft.com/office/drawing/2014/main" id="{A3C0FCBA-DED4-F942-9AC1-558B21A024BB}"/>
              </a:ext>
            </a:extLst>
          </p:cNvPr>
          <p:cNvSpPr>
            <a:spLocks noGrp="1"/>
          </p:cNvSpPr>
          <p:nvPr>
            <p:ph type="body" sz="quarter" idx="12"/>
          </p:nvPr>
        </p:nvSpPr>
        <p:spPr>
          <a:xfrm>
            <a:off x="1883868" y="1146140"/>
            <a:ext cx="5579442" cy="675378"/>
          </a:xfrm>
        </p:spPr>
        <p:txBody>
          <a:bodyPr/>
          <a:lstStyle/>
          <a:p>
            <a:r>
              <a:rPr lang="nb-NO"/>
              <a:t>Høyere utdanning</a:t>
            </a:r>
            <a:endParaRPr lang="en-NO"/>
          </a:p>
        </p:txBody>
      </p:sp>
      <p:sp>
        <p:nvSpPr>
          <p:cNvPr id="4" name="Text Placeholder 3">
            <a:extLst>
              <a:ext uri="{FF2B5EF4-FFF2-40B4-BE49-F238E27FC236}">
                <a16:creationId xmlns:a16="http://schemas.microsoft.com/office/drawing/2014/main" id="{54F8475A-F023-824D-AB90-2E198689B088}"/>
              </a:ext>
            </a:extLst>
          </p:cNvPr>
          <p:cNvSpPr>
            <a:spLocks noGrp="1"/>
          </p:cNvSpPr>
          <p:nvPr>
            <p:ph type="body" sz="quarter" idx="13"/>
          </p:nvPr>
        </p:nvSpPr>
        <p:spPr/>
        <p:txBody>
          <a:bodyPr/>
          <a:lstStyle/>
          <a:p>
            <a:endParaRPr lang="en-NO"/>
          </a:p>
        </p:txBody>
      </p:sp>
      <p:sp>
        <p:nvSpPr>
          <p:cNvPr id="5" name="Text Placeholder 4">
            <a:extLst>
              <a:ext uri="{FF2B5EF4-FFF2-40B4-BE49-F238E27FC236}">
                <a16:creationId xmlns:a16="http://schemas.microsoft.com/office/drawing/2014/main" id="{9EC44493-EC3E-6E45-900B-47E22634C11C}"/>
              </a:ext>
            </a:extLst>
          </p:cNvPr>
          <p:cNvSpPr>
            <a:spLocks noGrp="1"/>
          </p:cNvSpPr>
          <p:nvPr>
            <p:ph type="body" sz="quarter" idx="14"/>
          </p:nvPr>
        </p:nvSpPr>
        <p:spPr/>
        <p:txBody>
          <a:bodyPr/>
          <a:lstStyle/>
          <a:p>
            <a:endParaRPr lang="en-NO"/>
          </a:p>
        </p:txBody>
      </p:sp>
      <p:sp>
        <p:nvSpPr>
          <p:cNvPr id="6" name="Text Placeholder 5">
            <a:extLst>
              <a:ext uri="{FF2B5EF4-FFF2-40B4-BE49-F238E27FC236}">
                <a16:creationId xmlns:a16="http://schemas.microsoft.com/office/drawing/2014/main" id="{DF5A70BE-93F4-F646-A4AB-7FF2602FB18E}"/>
              </a:ext>
            </a:extLst>
          </p:cNvPr>
          <p:cNvSpPr>
            <a:spLocks noGrp="1"/>
          </p:cNvSpPr>
          <p:nvPr>
            <p:ph type="body" sz="quarter" idx="15"/>
          </p:nvPr>
        </p:nvSpPr>
        <p:spPr/>
        <p:txBody>
          <a:bodyPr/>
          <a:lstStyle/>
          <a:p>
            <a:endParaRPr lang="en-NO"/>
          </a:p>
        </p:txBody>
      </p:sp>
      <p:sp>
        <p:nvSpPr>
          <p:cNvPr id="7" name="Text Placeholder 6">
            <a:extLst>
              <a:ext uri="{FF2B5EF4-FFF2-40B4-BE49-F238E27FC236}">
                <a16:creationId xmlns:a16="http://schemas.microsoft.com/office/drawing/2014/main" id="{1D20A3D4-21B5-F64C-8230-F558E0FF3A9D}"/>
              </a:ext>
            </a:extLst>
          </p:cNvPr>
          <p:cNvSpPr>
            <a:spLocks noGrp="1"/>
          </p:cNvSpPr>
          <p:nvPr>
            <p:ph type="body" sz="quarter" idx="16"/>
          </p:nvPr>
        </p:nvSpPr>
        <p:spPr/>
        <p:txBody>
          <a:bodyPr/>
          <a:lstStyle/>
          <a:p>
            <a:endParaRPr lang="en-NO"/>
          </a:p>
        </p:txBody>
      </p:sp>
      <p:sp>
        <p:nvSpPr>
          <p:cNvPr id="8" name="Text Placeholder 7">
            <a:extLst>
              <a:ext uri="{FF2B5EF4-FFF2-40B4-BE49-F238E27FC236}">
                <a16:creationId xmlns:a16="http://schemas.microsoft.com/office/drawing/2014/main" id="{39D2DD44-244F-AD4D-B0C5-EFCA09CAD199}"/>
              </a:ext>
            </a:extLst>
          </p:cNvPr>
          <p:cNvSpPr>
            <a:spLocks noGrp="1"/>
          </p:cNvSpPr>
          <p:nvPr>
            <p:ph type="body" sz="quarter" idx="17"/>
          </p:nvPr>
        </p:nvSpPr>
        <p:spPr/>
        <p:txBody>
          <a:bodyPr/>
          <a:lstStyle/>
          <a:p>
            <a:endParaRPr lang="en-NO"/>
          </a:p>
        </p:txBody>
      </p:sp>
      <p:sp>
        <p:nvSpPr>
          <p:cNvPr id="9" name="Text Placeholder 8">
            <a:extLst>
              <a:ext uri="{FF2B5EF4-FFF2-40B4-BE49-F238E27FC236}">
                <a16:creationId xmlns:a16="http://schemas.microsoft.com/office/drawing/2014/main" id="{AC43C03A-FD2F-1C4E-A2A4-CA240B52155B}"/>
              </a:ext>
            </a:extLst>
          </p:cNvPr>
          <p:cNvSpPr>
            <a:spLocks noGrp="1"/>
          </p:cNvSpPr>
          <p:nvPr>
            <p:ph type="body" sz="quarter" idx="18"/>
          </p:nvPr>
        </p:nvSpPr>
        <p:spPr/>
        <p:txBody>
          <a:bodyPr/>
          <a:lstStyle/>
          <a:p>
            <a:endParaRPr lang="en-NO"/>
          </a:p>
        </p:txBody>
      </p:sp>
      <p:sp>
        <p:nvSpPr>
          <p:cNvPr id="10" name="Text Placeholder 9">
            <a:extLst>
              <a:ext uri="{FF2B5EF4-FFF2-40B4-BE49-F238E27FC236}">
                <a16:creationId xmlns:a16="http://schemas.microsoft.com/office/drawing/2014/main" id="{22B2C0A8-A46D-634E-94FA-A7D5B57A9B8D}"/>
              </a:ext>
            </a:extLst>
          </p:cNvPr>
          <p:cNvSpPr>
            <a:spLocks noGrp="1"/>
          </p:cNvSpPr>
          <p:nvPr>
            <p:ph type="body" sz="quarter" idx="19"/>
          </p:nvPr>
        </p:nvSpPr>
        <p:spPr/>
        <p:txBody>
          <a:bodyPr/>
          <a:lstStyle/>
          <a:p>
            <a:endParaRPr lang="en-NO"/>
          </a:p>
        </p:txBody>
      </p:sp>
      <p:sp>
        <p:nvSpPr>
          <p:cNvPr id="11" name="Text Placeholder 10">
            <a:extLst>
              <a:ext uri="{FF2B5EF4-FFF2-40B4-BE49-F238E27FC236}">
                <a16:creationId xmlns:a16="http://schemas.microsoft.com/office/drawing/2014/main" id="{A007576A-53E5-D948-B3D1-80B0F85F7EF9}"/>
              </a:ext>
            </a:extLst>
          </p:cNvPr>
          <p:cNvSpPr>
            <a:spLocks noGrp="1"/>
          </p:cNvSpPr>
          <p:nvPr>
            <p:ph type="body" sz="quarter" idx="20"/>
          </p:nvPr>
        </p:nvSpPr>
        <p:spPr/>
        <p:txBody>
          <a:bodyPr/>
          <a:lstStyle/>
          <a:p>
            <a:endParaRPr lang="en-NO"/>
          </a:p>
        </p:txBody>
      </p:sp>
      <p:sp>
        <p:nvSpPr>
          <p:cNvPr id="12" name="Text Placeholder 11">
            <a:extLst>
              <a:ext uri="{FF2B5EF4-FFF2-40B4-BE49-F238E27FC236}">
                <a16:creationId xmlns:a16="http://schemas.microsoft.com/office/drawing/2014/main" id="{967FDFEA-CB7D-E745-B8B9-D13E3C81FA9A}"/>
              </a:ext>
            </a:extLst>
          </p:cNvPr>
          <p:cNvSpPr>
            <a:spLocks noGrp="1"/>
          </p:cNvSpPr>
          <p:nvPr>
            <p:ph type="body" sz="quarter" idx="21"/>
          </p:nvPr>
        </p:nvSpPr>
        <p:spPr/>
        <p:txBody>
          <a:bodyPr/>
          <a:lstStyle/>
          <a:p>
            <a:endParaRPr lang="en-NO"/>
          </a:p>
        </p:txBody>
      </p:sp>
      <p:sp>
        <p:nvSpPr>
          <p:cNvPr id="13" name="Text Placeholder 12">
            <a:extLst>
              <a:ext uri="{FF2B5EF4-FFF2-40B4-BE49-F238E27FC236}">
                <a16:creationId xmlns:a16="http://schemas.microsoft.com/office/drawing/2014/main" id="{86CC647E-7AA4-284D-9C0E-721B54013CDE}"/>
              </a:ext>
            </a:extLst>
          </p:cNvPr>
          <p:cNvSpPr>
            <a:spLocks noGrp="1"/>
          </p:cNvSpPr>
          <p:nvPr>
            <p:ph type="body" sz="quarter" idx="22"/>
          </p:nvPr>
        </p:nvSpPr>
        <p:spPr/>
        <p:txBody>
          <a:bodyPr/>
          <a:lstStyle/>
          <a:p>
            <a:endParaRPr lang="en-NO"/>
          </a:p>
        </p:txBody>
      </p:sp>
      <p:sp>
        <p:nvSpPr>
          <p:cNvPr id="14" name="Text Placeholder 13">
            <a:extLst>
              <a:ext uri="{FF2B5EF4-FFF2-40B4-BE49-F238E27FC236}">
                <a16:creationId xmlns:a16="http://schemas.microsoft.com/office/drawing/2014/main" id="{78640EE1-13C7-C64F-AE1E-A069762319B4}"/>
              </a:ext>
            </a:extLst>
          </p:cNvPr>
          <p:cNvSpPr>
            <a:spLocks noGrp="1"/>
          </p:cNvSpPr>
          <p:nvPr>
            <p:ph type="body" sz="quarter" idx="23"/>
          </p:nvPr>
        </p:nvSpPr>
        <p:spPr/>
        <p:txBody>
          <a:bodyPr/>
          <a:lstStyle/>
          <a:p>
            <a:endParaRPr lang="en-NO"/>
          </a:p>
        </p:txBody>
      </p:sp>
      <p:sp>
        <p:nvSpPr>
          <p:cNvPr id="15" name="Text Placeholder 14">
            <a:extLst>
              <a:ext uri="{FF2B5EF4-FFF2-40B4-BE49-F238E27FC236}">
                <a16:creationId xmlns:a16="http://schemas.microsoft.com/office/drawing/2014/main" id="{A865E87C-688A-524C-AD3B-3C4D26BD5000}"/>
              </a:ext>
            </a:extLst>
          </p:cNvPr>
          <p:cNvSpPr>
            <a:spLocks noGrp="1"/>
          </p:cNvSpPr>
          <p:nvPr>
            <p:ph type="body" sz="quarter" idx="24"/>
          </p:nvPr>
        </p:nvSpPr>
        <p:spPr/>
        <p:txBody>
          <a:bodyPr/>
          <a:lstStyle/>
          <a:p>
            <a:endParaRPr lang="en-NO"/>
          </a:p>
        </p:txBody>
      </p:sp>
      <p:sp>
        <p:nvSpPr>
          <p:cNvPr id="16" name="Picture Placeholder 15">
            <a:extLst>
              <a:ext uri="{FF2B5EF4-FFF2-40B4-BE49-F238E27FC236}">
                <a16:creationId xmlns:a16="http://schemas.microsoft.com/office/drawing/2014/main" id="{A0BD0C65-66BA-2947-A332-6133966FBDD1}"/>
              </a:ext>
            </a:extLst>
          </p:cNvPr>
          <p:cNvSpPr>
            <a:spLocks noGrp="1"/>
          </p:cNvSpPr>
          <p:nvPr>
            <p:ph type="pic" sz="quarter" idx="10"/>
          </p:nvPr>
        </p:nvSpPr>
        <p:spPr/>
        <p:txBody>
          <a:bodyPr/>
          <a:lstStyle/>
          <a:p>
            <a:endParaRPr lang="nb-NO"/>
          </a:p>
        </p:txBody>
      </p:sp>
    </p:spTree>
    <p:extLst>
      <p:ext uri="{BB962C8B-B14F-4D97-AF65-F5344CB8AC3E}">
        <p14:creationId xmlns:p14="http://schemas.microsoft.com/office/powerpoint/2010/main" val="873224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3D41AB2B-0500-BC04-0581-9D0435B7ED4A}"/>
              </a:ext>
            </a:extLst>
          </p:cNvPr>
          <p:cNvSpPr>
            <a:spLocks noGrp="1"/>
          </p:cNvSpPr>
          <p:nvPr>
            <p:ph type="body" sz="quarter" idx="11"/>
          </p:nvPr>
        </p:nvSpPr>
        <p:spPr>
          <a:xfrm>
            <a:off x="630238" y="912092"/>
            <a:ext cx="4899025" cy="1061829"/>
          </a:xfrm>
        </p:spPr>
        <p:txBody>
          <a:bodyPr/>
          <a:lstStyle/>
          <a:p>
            <a:r>
              <a:rPr lang="nb-NO"/>
              <a:t>Universitetsby-programmet</a:t>
            </a:r>
          </a:p>
        </p:txBody>
      </p:sp>
      <p:sp>
        <p:nvSpPr>
          <p:cNvPr id="2" name="Plassholder for tekst 1">
            <a:extLst>
              <a:ext uri="{FF2B5EF4-FFF2-40B4-BE49-F238E27FC236}">
                <a16:creationId xmlns:a16="http://schemas.microsoft.com/office/drawing/2014/main" id="{0BC8BF77-39C8-CE39-3BDE-5A545CB0D450}"/>
              </a:ext>
            </a:extLst>
          </p:cNvPr>
          <p:cNvSpPr>
            <a:spLocks noGrp="1"/>
          </p:cNvSpPr>
          <p:nvPr>
            <p:ph type="body" sz="quarter" idx="12"/>
          </p:nvPr>
        </p:nvSpPr>
        <p:spPr/>
        <p:txBody>
          <a:bodyPr>
            <a:normAutofit/>
          </a:bodyPr>
          <a:lstStyle/>
          <a:p>
            <a:r>
              <a:rPr lang="nb-NO" sz="2000"/>
              <a:t>Formål: Å sikre helhetlig styring og koordinering knyttet til kommunens utviklingen av Lillestrøm til en attraktiv universitets-/studentby.</a:t>
            </a:r>
          </a:p>
          <a:p>
            <a:r>
              <a:rPr lang="nb-NO" sz="2000"/>
              <a:t>Gjennom programmet skal det </a:t>
            </a:r>
          </a:p>
          <a:p>
            <a:pPr lvl="1"/>
            <a:r>
              <a:rPr lang="nb-NO" sz="1800"/>
              <a:t>fastslås mål og ambisjoner for kommunens universitetsbysatsing </a:t>
            </a:r>
          </a:p>
          <a:p>
            <a:pPr lvl="1"/>
            <a:r>
              <a:rPr lang="nb-NO" sz="1800"/>
              <a:t>etableres en styringsstruktur </a:t>
            </a:r>
          </a:p>
          <a:p>
            <a:pPr lvl="1"/>
            <a:r>
              <a:rPr lang="nb-NO" sz="1800"/>
              <a:t>avklares og iverksettes roller, rutiner og ansvarslinjer</a:t>
            </a:r>
          </a:p>
          <a:p>
            <a:r>
              <a:rPr lang="nb-NO" sz="2000"/>
              <a:t>Dette vil gjøre kommunen til en mer profesjonell samarbeidspartner</a:t>
            </a:r>
          </a:p>
        </p:txBody>
      </p:sp>
      <p:sp>
        <p:nvSpPr>
          <p:cNvPr id="4" name="Plassholder for bilde 3">
            <a:extLst>
              <a:ext uri="{FF2B5EF4-FFF2-40B4-BE49-F238E27FC236}">
                <a16:creationId xmlns:a16="http://schemas.microsoft.com/office/drawing/2014/main" id="{60466AD7-2AA0-0447-06F5-E4C3807C9F41}"/>
              </a:ext>
            </a:extLst>
          </p:cNvPr>
          <p:cNvSpPr>
            <a:spLocks noGrp="1"/>
          </p:cNvSpPr>
          <p:nvPr>
            <p:ph type="pic" sz="quarter" idx="13"/>
          </p:nvPr>
        </p:nvSpPr>
        <p:spPr/>
        <p:txBody>
          <a:bodyPr/>
          <a:lstStyle/>
          <a:p>
            <a:endParaRPr lang="nb-NO"/>
          </a:p>
        </p:txBody>
      </p:sp>
    </p:spTree>
    <p:extLst>
      <p:ext uri="{BB962C8B-B14F-4D97-AF65-F5344CB8AC3E}">
        <p14:creationId xmlns:p14="http://schemas.microsoft.com/office/powerpoint/2010/main" val="6998598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kstSylinder 10">
            <a:extLst>
              <a:ext uri="{FF2B5EF4-FFF2-40B4-BE49-F238E27FC236}">
                <a16:creationId xmlns:a16="http://schemas.microsoft.com/office/drawing/2014/main" id="{F3E33318-CC03-8D43-BEF0-8C74551BEFA8}"/>
              </a:ext>
            </a:extLst>
          </p:cNvPr>
          <p:cNvSpPr txBox="1"/>
          <p:nvPr/>
        </p:nvSpPr>
        <p:spPr>
          <a:xfrm>
            <a:off x="2147047" y="819953"/>
            <a:ext cx="7897905" cy="584775"/>
          </a:xfrm>
          <a:prstGeom prst="rect">
            <a:avLst/>
          </a:prstGeom>
          <a:noFill/>
        </p:spPr>
        <p:txBody>
          <a:bodyPr wrap="square" rtlCol="0">
            <a:spAutoFit/>
          </a:bodyPr>
          <a:lstStyle/>
          <a:p>
            <a:pPr algn="ctr"/>
            <a:r>
              <a:rPr lang="nb-NO" sz="3200" b="1">
                <a:solidFill>
                  <a:srgbClr val="FFFFFF"/>
                </a:solidFill>
              </a:rPr>
              <a:t>Våre største næringer</a:t>
            </a:r>
          </a:p>
        </p:txBody>
      </p:sp>
      <p:sp>
        <p:nvSpPr>
          <p:cNvPr id="2" name="Plassholder for tekst 1">
            <a:extLst>
              <a:ext uri="{FF2B5EF4-FFF2-40B4-BE49-F238E27FC236}">
                <a16:creationId xmlns:a16="http://schemas.microsoft.com/office/drawing/2014/main" id="{C4FE5BB4-EB9C-2A40-8880-564AC0BD0EB2}"/>
              </a:ext>
            </a:extLst>
          </p:cNvPr>
          <p:cNvSpPr>
            <a:spLocks noGrp="1"/>
          </p:cNvSpPr>
          <p:nvPr>
            <p:ph type="body" sz="quarter" idx="10"/>
          </p:nvPr>
        </p:nvSpPr>
        <p:spPr/>
        <p:txBody>
          <a:bodyPr/>
          <a:lstStyle/>
          <a:p>
            <a:r>
              <a:rPr lang="nb-NO"/>
              <a:t>Bygg og anlegg</a:t>
            </a:r>
          </a:p>
        </p:txBody>
      </p:sp>
      <p:sp>
        <p:nvSpPr>
          <p:cNvPr id="8" name="Plassholder for tekst 7">
            <a:extLst>
              <a:ext uri="{FF2B5EF4-FFF2-40B4-BE49-F238E27FC236}">
                <a16:creationId xmlns:a16="http://schemas.microsoft.com/office/drawing/2014/main" id="{EB88357F-F79F-3944-97E0-029DEDA1E23F}"/>
              </a:ext>
            </a:extLst>
          </p:cNvPr>
          <p:cNvSpPr>
            <a:spLocks noGrp="1"/>
          </p:cNvSpPr>
          <p:nvPr>
            <p:ph type="body" sz="quarter" idx="16"/>
          </p:nvPr>
        </p:nvSpPr>
        <p:spPr/>
        <p:txBody>
          <a:bodyPr/>
          <a:lstStyle/>
          <a:p>
            <a:endParaRPr lang="nb-NO"/>
          </a:p>
        </p:txBody>
      </p:sp>
      <p:sp>
        <p:nvSpPr>
          <p:cNvPr id="6" name="Plassholder for tekst 5">
            <a:extLst>
              <a:ext uri="{FF2B5EF4-FFF2-40B4-BE49-F238E27FC236}">
                <a16:creationId xmlns:a16="http://schemas.microsoft.com/office/drawing/2014/main" id="{8336D509-9903-884C-93FE-B8071D586DFB}"/>
              </a:ext>
            </a:extLst>
          </p:cNvPr>
          <p:cNvSpPr>
            <a:spLocks noGrp="1"/>
          </p:cNvSpPr>
          <p:nvPr>
            <p:ph type="body" sz="quarter" idx="14"/>
          </p:nvPr>
        </p:nvSpPr>
        <p:spPr/>
        <p:txBody>
          <a:bodyPr/>
          <a:lstStyle/>
          <a:p>
            <a:r>
              <a:rPr lang="nb-NO"/>
              <a:t>Handel</a:t>
            </a:r>
          </a:p>
        </p:txBody>
      </p:sp>
      <p:sp>
        <p:nvSpPr>
          <p:cNvPr id="9" name="Plassholder for tekst 8">
            <a:extLst>
              <a:ext uri="{FF2B5EF4-FFF2-40B4-BE49-F238E27FC236}">
                <a16:creationId xmlns:a16="http://schemas.microsoft.com/office/drawing/2014/main" id="{0624B510-3D11-6D44-B66F-BD4CCF38A263}"/>
              </a:ext>
            </a:extLst>
          </p:cNvPr>
          <p:cNvSpPr>
            <a:spLocks noGrp="1"/>
          </p:cNvSpPr>
          <p:nvPr>
            <p:ph type="body" sz="quarter" idx="17"/>
          </p:nvPr>
        </p:nvSpPr>
        <p:spPr/>
        <p:txBody>
          <a:bodyPr/>
          <a:lstStyle/>
          <a:p>
            <a:endParaRPr lang="nb-NO"/>
          </a:p>
        </p:txBody>
      </p:sp>
      <p:sp>
        <p:nvSpPr>
          <p:cNvPr id="7" name="Plassholder for tekst 6">
            <a:extLst>
              <a:ext uri="{FF2B5EF4-FFF2-40B4-BE49-F238E27FC236}">
                <a16:creationId xmlns:a16="http://schemas.microsoft.com/office/drawing/2014/main" id="{C589D81C-416C-BD44-9734-E136CCE50D02}"/>
              </a:ext>
            </a:extLst>
          </p:cNvPr>
          <p:cNvSpPr>
            <a:spLocks noGrp="1"/>
          </p:cNvSpPr>
          <p:nvPr>
            <p:ph type="body" sz="quarter" idx="15"/>
          </p:nvPr>
        </p:nvSpPr>
        <p:spPr/>
        <p:txBody>
          <a:bodyPr/>
          <a:lstStyle/>
          <a:p>
            <a:r>
              <a:rPr lang="nb-NO"/>
              <a:t>Transport og logistikk</a:t>
            </a:r>
          </a:p>
        </p:txBody>
      </p:sp>
      <p:sp>
        <p:nvSpPr>
          <p:cNvPr id="10" name="Plassholder for tekst 9">
            <a:extLst>
              <a:ext uri="{FF2B5EF4-FFF2-40B4-BE49-F238E27FC236}">
                <a16:creationId xmlns:a16="http://schemas.microsoft.com/office/drawing/2014/main" id="{F23A0510-4AA9-E34A-8001-FD582CEEB13B}"/>
              </a:ext>
            </a:extLst>
          </p:cNvPr>
          <p:cNvSpPr>
            <a:spLocks noGrp="1"/>
          </p:cNvSpPr>
          <p:nvPr>
            <p:ph type="body" sz="quarter" idx="18"/>
          </p:nvPr>
        </p:nvSpPr>
        <p:spPr/>
        <p:txBody>
          <a:bodyPr/>
          <a:lstStyle/>
          <a:p>
            <a:endParaRPr lang="nb-NO"/>
          </a:p>
        </p:txBody>
      </p:sp>
      <p:pic>
        <p:nvPicPr>
          <p:cNvPr id="13" name="Plassholder for bilde 12" descr="Et bilde som inneholder himmel, utendørs, luft, hopper&#10;&#10;Automatisk generert beskrivelse">
            <a:extLst>
              <a:ext uri="{FF2B5EF4-FFF2-40B4-BE49-F238E27FC236}">
                <a16:creationId xmlns:a16="http://schemas.microsoft.com/office/drawing/2014/main" id="{2B189639-07C5-DE46-8915-515AE2CB0366}"/>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a:stretch>
            <a:fillRect/>
          </a:stretch>
        </p:blipFill>
        <p:spPr/>
      </p:pic>
      <p:pic>
        <p:nvPicPr>
          <p:cNvPr id="15" name="Plassholder for bilde 14">
            <a:extLst>
              <a:ext uri="{FF2B5EF4-FFF2-40B4-BE49-F238E27FC236}">
                <a16:creationId xmlns:a16="http://schemas.microsoft.com/office/drawing/2014/main" id="{B04CF330-41CE-B343-9D23-A523660EFA52}"/>
              </a:ext>
            </a:extLst>
          </p:cNvPr>
          <p:cNvPicPr>
            <a:picLocks noGrp="1" noChangeAspect="1"/>
          </p:cNvPicPr>
          <p:nvPr>
            <p:ph type="pic" sz="quarter" idx="12"/>
          </p:nvPr>
        </p:nvPicPr>
        <p:blipFill>
          <a:blip r:embed="rId4" cstate="print">
            <a:extLst>
              <a:ext uri="{28A0092B-C50C-407E-A947-70E740481C1C}">
                <a14:useLocalDpi xmlns:a14="http://schemas.microsoft.com/office/drawing/2010/main"/>
              </a:ext>
            </a:extLst>
          </a:blip>
          <a:srcRect/>
          <a:stretch>
            <a:fillRect/>
          </a:stretch>
        </p:blipFill>
        <p:spPr/>
      </p:pic>
      <p:pic>
        <p:nvPicPr>
          <p:cNvPr id="16" name="Plassholder for bilde 15" descr="Et bilde som inneholder tekst, bibliotek, person, lager&#10;&#10;Automatisk generert beskrivelse">
            <a:extLst>
              <a:ext uri="{FF2B5EF4-FFF2-40B4-BE49-F238E27FC236}">
                <a16:creationId xmlns:a16="http://schemas.microsoft.com/office/drawing/2014/main" id="{B26CA3FC-57DA-E84E-9227-43A72E994B32}"/>
              </a:ext>
            </a:extLst>
          </p:cNvPr>
          <p:cNvPicPr>
            <a:picLocks noGrp="1" noChangeAspect="1"/>
          </p:cNvPicPr>
          <p:nvPr>
            <p:ph type="pic" sz="quarter" idx="13"/>
          </p:nvPr>
        </p:nvPicPr>
        <p:blipFill>
          <a:blip r:embed="rId5"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6621095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02CC247-4229-3E45-8E4C-E8D22DE5CDA0}"/>
              </a:ext>
            </a:extLst>
          </p:cNvPr>
          <p:cNvSpPr>
            <a:spLocks noGrp="1"/>
          </p:cNvSpPr>
          <p:nvPr>
            <p:ph type="body" sz="quarter" idx="10"/>
          </p:nvPr>
        </p:nvSpPr>
        <p:spPr/>
        <p:txBody>
          <a:bodyPr/>
          <a:lstStyle/>
          <a:p>
            <a:r>
              <a:rPr lang="en-NO"/>
              <a:t>Innovasjon</a:t>
            </a:r>
          </a:p>
        </p:txBody>
      </p:sp>
      <p:sp>
        <p:nvSpPr>
          <p:cNvPr id="14" name="Text Placeholder 13">
            <a:extLst>
              <a:ext uri="{FF2B5EF4-FFF2-40B4-BE49-F238E27FC236}">
                <a16:creationId xmlns:a16="http://schemas.microsoft.com/office/drawing/2014/main" id="{50B00209-4F02-2C40-A4CE-470371675BD1}"/>
              </a:ext>
            </a:extLst>
          </p:cNvPr>
          <p:cNvSpPr>
            <a:spLocks noGrp="1"/>
          </p:cNvSpPr>
          <p:nvPr>
            <p:ph type="body" sz="quarter" idx="16"/>
          </p:nvPr>
        </p:nvSpPr>
        <p:spPr/>
        <p:txBody>
          <a:bodyPr/>
          <a:lstStyle/>
          <a:p>
            <a:endParaRPr lang="en-NO"/>
          </a:p>
        </p:txBody>
      </p:sp>
      <p:sp>
        <p:nvSpPr>
          <p:cNvPr id="6" name="Text Placeholder 5">
            <a:extLst>
              <a:ext uri="{FF2B5EF4-FFF2-40B4-BE49-F238E27FC236}">
                <a16:creationId xmlns:a16="http://schemas.microsoft.com/office/drawing/2014/main" id="{80F65A84-3254-AA41-A07E-C1A354AD2658}"/>
              </a:ext>
            </a:extLst>
          </p:cNvPr>
          <p:cNvSpPr>
            <a:spLocks noGrp="1"/>
          </p:cNvSpPr>
          <p:nvPr>
            <p:ph type="body" sz="quarter" idx="14"/>
          </p:nvPr>
        </p:nvSpPr>
        <p:spPr/>
        <p:txBody>
          <a:bodyPr/>
          <a:lstStyle/>
          <a:p>
            <a:r>
              <a:rPr lang="en-NO"/>
              <a:t>Forskning</a:t>
            </a:r>
          </a:p>
        </p:txBody>
      </p:sp>
      <p:sp>
        <p:nvSpPr>
          <p:cNvPr id="15" name="Text Placeholder 14">
            <a:extLst>
              <a:ext uri="{FF2B5EF4-FFF2-40B4-BE49-F238E27FC236}">
                <a16:creationId xmlns:a16="http://schemas.microsoft.com/office/drawing/2014/main" id="{D4C1E600-D9F0-AA41-8FFA-88F146CFD3DB}"/>
              </a:ext>
            </a:extLst>
          </p:cNvPr>
          <p:cNvSpPr>
            <a:spLocks noGrp="1"/>
          </p:cNvSpPr>
          <p:nvPr>
            <p:ph type="body" sz="quarter" idx="17"/>
          </p:nvPr>
        </p:nvSpPr>
        <p:spPr/>
        <p:txBody>
          <a:bodyPr/>
          <a:lstStyle/>
          <a:p>
            <a:endParaRPr lang="en-NO"/>
          </a:p>
        </p:txBody>
      </p:sp>
      <p:sp>
        <p:nvSpPr>
          <p:cNvPr id="7" name="Text Placeholder 6">
            <a:extLst>
              <a:ext uri="{FF2B5EF4-FFF2-40B4-BE49-F238E27FC236}">
                <a16:creationId xmlns:a16="http://schemas.microsoft.com/office/drawing/2014/main" id="{F33058A7-1CDC-5B45-9C6F-3BA8096802A4}"/>
              </a:ext>
            </a:extLst>
          </p:cNvPr>
          <p:cNvSpPr>
            <a:spLocks noGrp="1"/>
          </p:cNvSpPr>
          <p:nvPr>
            <p:ph type="body" sz="quarter" idx="15"/>
          </p:nvPr>
        </p:nvSpPr>
        <p:spPr/>
        <p:txBody>
          <a:bodyPr/>
          <a:lstStyle/>
          <a:p>
            <a:r>
              <a:rPr lang="en-NO"/>
              <a:t>Teknologi</a:t>
            </a:r>
          </a:p>
        </p:txBody>
      </p:sp>
      <p:sp>
        <p:nvSpPr>
          <p:cNvPr id="16" name="Text Placeholder 15">
            <a:extLst>
              <a:ext uri="{FF2B5EF4-FFF2-40B4-BE49-F238E27FC236}">
                <a16:creationId xmlns:a16="http://schemas.microsoft.com/office/drawing/2014/main" id="{8A4C3F36-C566-CF4C-A36A-C425821AB1FD}"/>
              </a:ext>
            </a:extLst>
          </p:cNvPr>
          <p:cNvSpPr>
            <a:spLocks noGrp="1"/>
          </p:cNvSpPr>
          <p:nvPr>
            <p:ph type="body" sz="quarter" idx="18"/>
          </p:nvPr>
        </p:nvSpPr>
        <p:spPr/>
        <p:txBody>
          <a:bodyPr/>
          <a:lstStyle/>
          <a:p>
            <a:endParaRPr lang="en-NO"/>
          </a:p>
        </p:txBody>
      </p:sp>
      <p:pic>
        <p:nvPicPr>
          <p:cNvPr id="9" name="Picture Placeholder 8">
            <a:extLst>
              <a:ext uri="{FF2B5EF4-FFF2-40B4-BE49-F238E27FC236}">
                <a16:creationId xmlns:a16="http://schemas.microsoft.com/office/drawing/2014/main" id="{7095929E-C113-9948-81F8-317694DE8123}"/>
              </a:ext>
            </a:extLst>
          </p:cNvPr>
          <p:cNvPicPr>
            <a:picLocks noGrp="1" noChangeAspect="1"/>
          </p:cNvPicPr>
          <p:nvPr>
            <p:ph type="pic" sz="quarter" idx="11"/>
          </p:nvPr>
        </p:nvPicPr>
        <p:blipFill rotWithShape="1">
          <a:blip r:embed="rId3" cstate="print">
            <a:extLst>
              <a:ext uri="{28A0092B-C50C-407E-A947-70E740481C1C}">
                <a14:useLocalDpi xmlns:a14="http://schemas.microsoft.com/office/drawing/2010/main"/>
              </a:ext>
            </a:extLst>
          </a:blip>
          <a:srcRect/>
          <a:stretch/>
        </p:blipFill>
        <p:spPr>
          <a:xfrm>
            <a:off x="711200" y="1633328"/>
            <a:ext cx="3200400" cy="3200400"/>
          </a:xfrm>
        </p:spPr>
      </p:pic>
      <p:pic>
        <p:nvPicPr>
          <p:cNvPr id="11" name="Picture Placeholder 10">
            <a:extLst>
              <a:ext uri="{FF2B5EF4-FFF2-40B4-BE49-F238E27FC236}">
                <a16:creationId xmlns:a16="http://schemas.microsoft.com/office/drawing/2014/main" id="{25D1B6BB-6F2D-7448-913F-7463EBE362B3}"/>
              </a:ext>
            </a:extLst>
          </p:cNvPr>
          <p:cNvPicPr>
            <a:picLocks noGrp="1" noChangeAspect="1"/>
          </p:cNvPicPr>
          <p:nvPr>
            <p:ph type="pic" sz="quarter" idx="12"/>
          </p:nvPr>
        </p:nvPicPr>
        <p:blipFill rotWithShape="1">
          <a:blip r:embed="rId4" cstate="print">
            <a:extLst>
              <a:ext uri="{28A0092B-C50C-407E-A947-70E740481C1C}">
                <a14:useLocalDpi xmlns:a14="http://schemas.microsoft.com/office/drawing/2010/main"/>
              </a:ext>
            </a:extLst>
          </a:blip>
          <a:srcRect/>
          <a:stretch/>
        </p:blipFill>
        <p:spPr>
          <a:xfrm>
            <a:off x="4495800" y="1633328"/>
            <a:ext cx="3200400" cy="3200400"/>
          </a:xfrm>
        </p:spPr>
      </p:pic>
      <p:pic>
        <p:nvPicPr>
          <p:cNvPr id="13" name="Picture Placeholder 12" descr="A person wearing a garment&#10;&#10;Description automatically generated with medium confidence">
            <a:extLst>
              <a:ext uri="{FF2B5EF4-FFF2-40B4-BE49-F238E27FC236}">
                <a16:creationId xmlns:a16="http://schemas.microsoft.com/office/drawing/2014/main" id="{16042133-55F5-B249-835F-477279B5790E}"/>
              </a:ext>
            </a:extLst>
          </p:cNvPr>
          <p:cNvPicPr>
            <a:picLocks noGrp="1" noChangeAspect="1"/>
          </p:cNvPicPr>
          <p:nvPr>
            <p:ph type="pic" sz="quarter" idx="13"/>
          </p:nvPr>
        </p:nvPicPr>
        <p:blipFill rotWithShape="1">
          <a:blip r:embed="rId5"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27896452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42516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B4F825F2-A7C1-1050-6CAB-80A213A11E88}"/>
              </a:ext>
            </a:extLst>
          </p:cNvPr>
          <p:cNvSpPr>
            <a:spLocks noGrp="1"/>
          </p:cNvSpPr>
          <p:nvPr>
            <p:ph type="body" sz="quarter" idx="11"/>
          </p:nvPr>
        </p:nvSpPr>
        <p:spPr>
          <a:xfrm>
            <a:off x="701677" y="738947"/>
            <a:ext cx="4899025" cy="1674817"/>
          </a:xfrm>
        </p:spPr>
        <p:txBody>
          <a:bodyPr/>
          <a:lstStyle/>
          <a:p>
            <a:pPr algn="ctr"/>
            <a:r>
              <a:rPr lang="en-US" err="1"/>
              <a:t>Norges</a:t>
            </a:r>
            <a:r>
              <a:rPr lang="en-US"/>
              <a:t> </a:t>
            </a:r>
            <a:r>
              <a:rPr lang="en-US" err="1"/>
              <a:t>kulturkommune</a:t>
            </a:r>
            <a:endParaRPr lang="en-US"/>
          </a:p>
          <a:p>
            <a:pPr algn="ctr"/>
            <a:r>
              <a:rPr lang="en-US"/>
              <a:t>2023-2025</a:t>
            </a:r>
          </a:p>
        </p:txBody>
      </p:sp>
      <p:sp>
        <p:nvSpPr>
          <p:cNvPr id="11" name="Text Placeholder 1">
            <a:extLst>
              <a:ext uri="{FF2B5EF4-FFF2-40B4-BE49-F238E27FC236}">
                <a16:creationId xmlns:a16="http://schemas.microsoft.com/office/drawing/2014/main" id="{2F98A4FF-5E9D-A80C-DA85-41757BB941E1}"/>
              </a:ext>
            </a:extLst>
          </p:cNvPr>
          <p:cNvSpPr>
            <a:spLocks noGrp="1"/>
          </p:cNvSpPr>
          <p:nvPr>
            <p:ph type="body" sz="quarter" idx="12"/>
          </p:nvPr>
        </p:nvSpPr>
        <p:spPr>
          <a:xfrm>
            <a:off x="584201" y="2461449"/>
            <a:ext cx="4899025" cy="3965575"/>
          </a:xfrm>
        </p:spPr>
        <p:txBody>
          <a:bodyPr>
            <a:normAutofit fontScale="25000" lnSpcReduction="20000"/>
          </a:bodyPr>
          <a:lstStyle/>
          <a:p>
            <a:pPr marL="0" indent="0">
              <a:buNone/>
            </a:pPr>
            <a:r>
              <a:rPr lang="en-US" sz="6000"/>
              <a:t>Den nye </a:t>
            </a:r>
            <a:r>
              <a:rPr lang="en-US" sz="6000" err="1"/>
              <a:t>Lillestrøm</a:t>
            </a:r>
            <a:r>
              <a:rPr lang="en-US" sz="6000"/>
              <a:t> </a:t>
            </a:r>
            <a:r>
              <a:rPr lang="en-US" sz="6000" err="1"/>
              <a:t>kommune</a:t>
            </a:r>
            <a:r>
              <a:rPr lang="en-US" sz="6000"/>
              <a:t> </a:t>
            </a:r>
            <a:r>
              <a:rPr lang="en-US" sz="6000" err="1"/>
              <a:t>satser</a:t>
            </a:r>
            <a:r>
              <a:rPr lang="en-US" sz="6000"/>
              <a:t> </a:t>
            </a:r>
            <a:r>
              <a:rPr lang="en-US" sz="6000" err="1"/>
              <a:t>strategisk</a:t>
            </a:r>
            <a:r>
              <a:rPr lang="en-US" sz="6000"/>
              <a:t>, </a:t>
            </a:r>
            <a:r>
              <a:rPr lang="en-US" sz="6000" err="1"/>
              <a:t>spenstig</a:t>
            </a:r>
            <a:r>
              <a:rPr lang="en-US" sz="6000"/>
              <a:t> </a:t>
            </a:r>
            <a:r>
              <a:rPr lang="en-US" sz="6000" err="1"/>
              <a:t>og</a:t>
            </a:r>
            <a:r>
              <a:rPr lang="en-US" sz="6000"/>
              <a:t> </a:t>
            </a:r>
            <a:r>
              <a:rPr lang="en-US" sz="6000" err="1"/>
              <a:t>ambisiøst</a:t>
            </a:r>
            <a:r>
              <a:rPr lang="en-US" sz="6000"/>
              <a:t> </a:t>
            </a:r>
            <a:r>
              <a:rPr lang="en-US" sz="6000" err="1"/>
              <a:t>på</a:t>
            </a:r>
            <a:r>
              <a:rPr lang="en-US" sz="6000"/>
              <a:t> kultur.</a:t>
            </a:r>
          </a:p>
          <a:p>
            <a:endParaRPr lang="en-US" sz="6000"/>
          </a:p>
          <a:p>
            <a:pPr marL="0" indent="0">
              <a:buNone/>
            </a:pPr>
            <a:r>
              <a:rPr lang="en-US" sz="6000" err="1"/>
              <a:t>Kulturområdet</a:t>
            </a:r>
            <a:r>
              <a:rPr lang="en-US" sz="6000"/>
              <a:t> er </a:t>
            </a:r>
            <a:r>
              <a:rPr lang="en-US" sz="6000" err="1"/>
              <a:t>godt</a:t>
            </a:r>
            <a:r>
              <a:rPr lang="en-US" sz="6000"/>
              <a:t> </a:t>
            </a:r>
            <a:r>
              <a:rPr lang="en-US" sz="6000" err="1"/>
              <a:t>forankret</a:t>
            </a:r>
            <a:r>
              <a:rPr lang="en-US" sz="6000"/>
              <a:t> </a:t>
            </a:r>
            <a:r>
              <a:rPr lang="en-US" sz="6000" err="1"/>
              <a:t>i</a:t>
            </a:r>
            <a:r>
              <a:rPr lang="en-US" sz="6000"/>
              <a:t> </a:t>
            </a:r>
            <a:r>
              <a:rPr lang="en-US" sz="6000" err="1"/>
              <a:t>kommunen</a:t>
            </a:r>
            <a:r>
              <a:rPr lang="en-US" sz="6000"/>
              <a:t>, </a:t>
            </a:r>
            <a:r>
              <a:rPr lang="en-US" sz="6000" err="1"/>
              <a:t>både</a:t>
            </a:r>
            <a:r>
              <a:rPr lang="en-US" sz="6000"/>
              <a:t> </a:t>
            </a:r>
            <a:r>
              <a:rPr lang="en-US" sz="6000" err="1"/>
              <a:t>økonomisk</a:t>
            </a:r>
            <a:r>
              <a:rPr lang="en-US" sz="6000"/>
              <a:t>, </a:t>
            </a:r>
            <a:r>
              <a:rPr lang="en-US" sz="6000" err="1"/>
              <a:t>organisatorisk</a:t>
            </a:r>
            <a:r>
              <a:rPr lang="en-US" sz="6000"/>
              <a:t> </a:t>
            </a:r>
            <a:r>
              <a:rPr lang="en-US" sz="6000" err="1"/>
              <a:t>og</a:t>
            </a:r>
            <a:r>
              <a:rPr lang="en-US" sz="6000"/>
              <a:t> </a:t>
            </a:r>
            <a:r>
              <a:rPr lang="en-US" sz="6000" err="1"/>
              <a:t>i</a:t>
            </a:r>
            <a:r>
              <a:rPr lang="en-US" sz="6000"/>
              <a:t> </a:t>
            </a:r>
            <a:r>
              <a:rPr lang="en-US" sz="6000" err="1"/>
              <a:t>planverket</a:t>
            </a:r>
            <a:r>
              <a:rPr lang="en-US" sz="6000"/>
              <a:t>. </a:t>
            </a:r>
            <a:r>
              <a:rPr lang="en-US" sz="6000" err="1"/>
              <a:t>Lillestrøm</a:t>
            </a:r>
            <a:r>
              <a:rPr lang="en-US" sz="6000"/>
              <a:t> er </a:t>
            </a:r>
            <a:r>
              <a:rPr lang="en-US" sz="6000" err="1"/>
              <a:t>en</a:t>
            </a:r>
            <a:r>
              <a:rPr lang="en-US" sz="6000"/>
              <a:t> </a:t>
            </a:r>
            <a:r>
              <a:rPr lang="en-US" sz="6000" err="1"/>
              <a:t>offensiv</a:t>
            </a:r>
            <a:r>
              <a:rPr lang="en-US" sz="6000"/>
              <a:t> </a:t>
            </a:r>
            <a:r>
              <a:rPr lang="en-US" sz="6000" err="1"/>
              <a:t>kulturby</a:t>
            </a:r>
            <a:r>
              <a:rPr lang="en-US" sz="6000"/>
              <a:t>, der </a:t>
            </a:r>
            <a:r>
              <a:rPr lang="en-US" sz="6000" err="1"/>
              <a:t>viljen</a:t>
            </a:r>
            <a:r>
              <a:rPr lang="en-US" sz="6000"/>
              <a:t> </a:t>
            </a:r>
            <a:r>
              <a:rPr lang="en-US" sz="6000" err="1"/>
              <a:t>til</a:t>
            </a:r>
            <a:r>
              <a:rPr lang="en-US" sz="6000"/>
              <a:t> </a:t>
            </a:r>
            <a:r>
              <a:rPr lang="en-US" sz="6000" err="1"/>
              <a:t>satsing</a:t>
            </a:r>
            <a:r>
              <a:rPr lang="en-US" sz="6000"/>
              <a:t>, </a:t>
            </a:r>
            <a:r>
              <a:rPr lang="en-US" sz="6000" err="1"/>
              <a:t>anerkjennelse</a:t>
            </a:r>
            <a:r>
              <a:rPr lang="en-US" sz="6000"/>
              <a:t> av </a:t>
            </a:r>
            <a:r>
              <a:rPr lang="en-US" sz="6000" err="1"/>
              <a:t>kulturens</a:t>
            </a:r>
            <a:r>
              <a:rPr lang="en-US" sz="6000"/>
              <a:t> </a:t>
            </a:r>
            <a:r>
              <a:rPr lang="en-US" sz="6000" err="1"/>
              <a:t>betydning</a:t>
            </a:r>
            <a:r>
              <a:rPr lang="en-US" sz="6000"/>
              <a:t> </a:t>
            </a:r>
            <a:r>
              <a:rPr lang="en-US" sz="6000" err="1"/>
              <a:t>og</a:t>
            </a:r>
            <a:r>
              <a:rPr lang="en-US" sz="6000"/>
              <a:t> </a:t>
            </a:r>
            <a:r>
              <a:rPr lang="en-US" sz="6000" err="1"/>
              <a:t>verdien</a:t>
            </a:r>
            <a:r>
              <a:rPr lang="en-US" sz="6000"/>
              <a:t> av </a:t>
            </a:r>
            <a:r>
              <a:rPr lang="en-US" sz="6000" err="1"/>
              <a:t>kommunens</a:t>
            </a:r>
            <a:r>
              <a:rPr lang="en-US" sz="6000"/>
              <a:t> </a:t>
            </a:r>
            <a:r>
              <a:rPr lang="en-US" sz="6000" err="1"/>
              <a:t>ansvar</a:t>
            </a:r>
            <a:r>
              <a:rPr lang="en-US" sz="6000"/>
              <a:t> for å </a:t>
            </a:r>
            <a:r>
              <a:rPr lang="en-US" sz="6000" err="1"/>
              <a:t>legge</a:t>
            </a:r>
            <a:r>
              <a:rPr lang="en-US" sz="6000"/>
              <a:t> </a:t>
            </a:r>
            <a:r>
              <a:rPr lang="en-US" sz="6000" err="1"/>
              <a:t>til</a:t>
            </a:r>
            <a:r>
              <a:rPr lang="en-US" sz="6000"/>
              <a:t> </a:t>
            </a:r>
            <a:r>
              <a:rPr lang="en-US" sz="6000" err="1"/>
              <a:t>rette</a:t>
            </a:r>
            <a:r>
              <a:rPr lang="en-US" sz="6000"/>
              <a:t> for </a:t>
            </a:r>
            <a:r>
              <a:rPr lang="en-US" sz="6000" err="1"/>
              <a:t>dette</a:t>
            </a:r>
            <a:r>
              <a:rPr lang="en-US" sz="6000"/>
              <a:t>, </a:t>
            </a:r>
            <a:r>
              <a:rPr lang="en-US" sz="6000" err="1"/>
              <a:t>imponerer</a:t>
            </a:r>
            <a:r>
              <a:rPr lang="en-US" sz="6000"/>
              <a:t> </a:t>
            </a:r>
            <a:r>
              <a:rPr lang="en-US" sz="6000" err="1"/>
              <a:t>juryen</a:t>
            </a:r>
            <a:r>
              <a:rPr lang="en-US" sz="6000"/>
              <a:t>.</a:t>
            </a:r>
          </a:p>
          <a:p>
            <a:endParaRPr lang="en-US" sz="6000"/>
          </a:p>
          <a:p>
            <a:pPr marL="0" indent="0">
              <a:buNone/>
            </a:pPr>
            <a:r>
              <a:rPr lang="en-US" sz="6000" err="1"/>
              <a:t>Kommunens</a:t>
            </a:r>
            <a:r>
              <a:rPr lang="en-US" sz="6000"/>
              <a:t> </a:t>
            </a:r>
            <a:r>
              <a:rPr lang="en-US" sz="6000" err="1"/>
              <a:t>planmessige</a:t>
            </a:r>
            <a:r>
              <a:rPr lang="en-US" sz="6000"/>
              <a:t> </a:t>
            </a:r>
            <a:r>
              <a:rPr lang="en-US" sz="6000" err="1"/>
              <a:t>og</a:t>
            </a:r>
            <a:r>
              <a:rPr lang="en-US" sz="6000"/>
              <a:t> innovative </a:t>
            </a:r>
            <a:r>
              <a:rPr lang="en-US" sz="6000" err="1"/>
              <a:t>satsing</a:t>
            </a:r>
            <a:r>
              <a:rPr lang="en-US" sz="6000"/>
              <a:t> </a:t>
            </a:r>
            <a:r>
              <a:rPr lang="en-US" sz="6000" err="1"/>
              <a:t>på</a:t>
            </a:r>
            <a:r>
              <a:rPr lang="en-US" sz="6000"/>
              <a:t> kunst, kultur </a:t>
            </a:r>
            <a:r>
              <a:rPr lang="en-US" sz="6000" err="1"/>
              <a:t>og</a:t>
            </a:r>
            <a:r>
              <a:rPr lang="en-US" sz="6000"/>
              <a:t> </a:t>
            </a:r>
            <a:r>
              <a:rPr lang="en-US" sz="6000" err="1"/>
              <a:t>frivillighet</a:t>
            </a:r>
            <a:r>
              <a:rPr lang="en-US" sz="6000"/>
              <a:t> legger </a:t>
            </a:r>
            <a:r>
              <a:rPr lang="en-US" sz="6000" err="1"/>
              <a:t>grunnlaget</a:t>
            </a:r>
            <a:r>
              <a:rPr lang="en-US" sz="6000"/>
              <a:t> for </a:t>
            </a:r>
            <a:r>
              <a:rPr lang="en-US" sz="6000" err="1"/>
              <a:t>levende</a:t>
            </a:r>
            <a:r>
              <a:rPr lang="en-US" sz="6000"/>
              <a:t> </a:t>
            </a:r>
            <a:r>
              <a:rPr lang="en-US" sz="6000" err="1"/>
              <a:t>lokalsamfunn</a:t>
            </a:r>
            <a:r>
              <a:rPr lang="en-US" sz="6000"/>
              <a:t> med </a:t>
            </a:r>
            <a:r>
              <a:rPr lang="en-US" sz="6000" err="1"/>
              <a:t>høy</a:t>
            </a:r>
            <a:r>
              <a:rPr lang="en-US" sz="6000"/>
              <a:t> grad av </a:t>
            </a:r>
            <a:r>
              <a:rPr lang="en-US" sz="6000" err="1"/>
              <a:t>bærekraft</a:t>
            </a:r>
            <a:r>
              <a:rPr lang="en-US" sz="6000"/>
              <a:t>, </a:t>
            </a:r>
            <a:r>
              <a:rPr lang="en-US" sz="6000" err="1"/>
              <a:t>medvirkning</a:t>
            </a:r>
            <a:r>
              <a:rPr lang="en-US" sz="6000"/>
              <a:t>, god </a:t>
            </a:r>
            <a:r>
              <a:rPr lang="en-US" sz="6000" err="1"/>
              <a:t>integrering</a:t>
            </a:r>
            <a:r>
              <a:rPr lang="en-US" sz="6000"/>
              <a:t>, </a:t>
            </a:r>
            <a:r>
              <a:rPr lang="en-US" sz="6000" err="1"/>
              <a:t>tilhørighet</a:t>
            </a:r>
            <a:r>
              <a:rPr lang="en-US" sz="6000"/>
              <a:t> </a:t>
            </a:r>
            <a:r>
              <a:rPr lang="en-US" sz="6000" err="1"/>
              <a:t>og</a:t>
            </a:r>
            <a:r>
              <a:rPr lang="en-US" sz="6000"/>
              <a:t> </a:t>
            </a:r>
            <a:r>
              <a:rPr lang="en-US" sz="6000" err="1"/>
              <a:t>attraktive</a:t>
            </a:r>
            <a:r>
              <a:rPr lang="en-US" sz="6000"/>
              <a:t> </a:t>
            </a:r>
            <a:r>
              <a:rPr lang="en-US" sz="6000" err="1"/>
              <a:t>kulturopplevelser</a:t>
            </a:r>
            <a:r>
              <a:rPr lang="en-US" sz="6000"/>
              <a:t>.</a:t>
            </a:r>
          </a:p>
          <a:p>
            <a:endParaRPr lang="en-US" sz="6000"/>
          </a:p>
          <a:p>
            <a:pPr marL="0" indent="0">
              <a:buNone/>
            </a:pPr>
            <a:r>
              <a:rPr lang="en-US" sz="6000"/>
              <a:t>Som </a:t>
            </a:r>
            <a:r>
              <a:rPr lang="en-US" sz="6000" err="1"/>
              <a:t>vertskommune</a:t>
            </a:r>
            <a:r>
              <a:rPr lang="en-US" sz="6000"/>
              <a:t> for </a:t>
            </a:r>
            <a:r>
              <a:rPr lang="en-US" sz="6000" err="1"/>
              <a:t>både</a:t>
            </a:r>
            <a:r>
              <a:rPr lang="en-US" sz="6000"/>
              <a:t> </a:t>
            </a:r>
            <a:r>
              <a:rPr lang="en-US" sz="6000" err="1"/>
              <a:t>universitet</a:t>
            </a:r>
            <a:r>
              <a:rPr lang="en-US" sz="6000"/>
              <a:t> </a:t>
            </a:r>
            <a:r>
              <a:rPr lang="en-US" sz="6000" err="1"/>
              <a:t>og</a:t>
            </a:r>
            <a:r>
              <a:rPr lang="en-US" sz="6000"/>
              <a:t> </a:t>
            </a:r>
            <a:r>
              <a:rPr lang="en-US" sz="6000" err="1"/>
              <a:t>nasjonale</a:t>
            </a:r>
            <a:r>
              <a:rPr lang="en-US" sz="6000"/>
              <a:t> </a:t>
            </a:r>
            <a:r>
              <a:rPr lang="en-US" sz="6000" err="1"/>
              <a:t>institusjoner</a:t>
            </a:r>
            <a:r>
              <a:rPr lang="en-US" sz="6000"/>
              <a:t> </a:t>
            </a:r>
            <a:r>
              <a:rPr lang="en-US" sz="6000" err="1"/>
              <a:t>dokumenterer</a:t>
            </a:r>
            <a:r>
              <a:rPr lang="en-US" sz="6000"/>
              <a:t> </a:t>
            </a:r>
            <a:r>
              <a:rPr lang="en-US" sz="6000" err="1"/>
              <a:t>kommunen</a:t>
            </a:r>
            <a:r>
              <a:rPr lang="en-US" sz="6000"/>
              <a:t> et </a:t>
            </a:r>
            <a:r>
              <a:rPr lang="en-US" sz="6000" err="1"/>
              <a:t>stort</a:t>
            </a:r>
            <a:r>
              <a:rPr lang="en-US" sz="6000"/>
              <a:t> </a:t>
            </a:r>
            <a:r>
              <a:rPr lang="en-US" sz="6000" err="1"/>
              <a:t>engasjement</a:t>
            </a:r>
            <a:r>
              <a:rPr lang="en-US" sz="6000"/>
              <a:t> </a:t>
            </a:r>
            <a:r>
              <a:rPr lang="en-US" sz="6000" err="1"/>
              <a:t>og</a:t>
            </a:r>
            <a:r>
              <a:rPr lang="en-US" sz="6000"/>
              <a:t> </a:t>
            </a:r>
            <a:r>
              <a:rPr lang="en-US" sz="6000" err="1"/>
              <a:t>ansvar</a:t>
            </a:r>
            <a:r>
              <a:rPr lang="en-US" sz="6000"/>
              <a:t>. </a:t>
            </a:r>
          </a:p>
          <a:p>
            <a:pPr marL="0" indent="0" algn="r">
              <a:buNone/>
            </a:pPr>
            <a:r>
              <a:rPr lang="en-US" err="1"/>
              <a:t>Juryens</a:t>
            </a:r>
            <a:r>
              <a:rPr lang="en-US"/>
              <a:t> </a:t>
            </a:r>
            <a:r>
              <a:rPr lang="en-US" err="1"/>
              <a:t>begrunnelse</a:t>
            </a:r>
            <a:endParaRPr lang="en-US" sz="2800"/>
          </a:p>
          <a:p>
            <a:pPr marL="0" indent="0">
              <a:buNone/>
            </a:pPr>
            <a:endParaRPr lang="en-US"/>
          </a:p>
        </p:txBody>
      </p:sp>
      <p:pic>
        <p:nvPicPr>
          <p:cNvPr id="6" name="Plassholder for bilde 5" descr="Et bilde som inneholder klær, utendørs, person, kvinne&#10;&#10;Automatisk generert beskrivelse">
            <a:extLst>
              <a:ext uri="{FF2B5EF4-FFF2-40B4-BE49-F238E27FC236}">
                <a16:creationId xmlns:a16="http://schemas.microsoft.com/office/drawing/2014/main" id="{4351CF8F-6DEC-3A26-1505-09D37A85B0F5}"/>
              </a:ext>
            </a:extLst>
          </p:cNvPr>
          <p:cNvPicPr>
            <a:picLocks noGrp="1" noChangeAspect="1"/>
          </p:cNvPicPr>
          <p:nvPr>
            <p:ph type="pic" sz="quarter" idx="13"/>
          </p:nvPr>
        </p:nvPicPr>
        <p:blipFill rotWithShape="1">
          <a:blip r:embed="rId2"/>
          <a:srcRect t="11983" b="10392"/>
          <a:stretch/>
        </p:blipFill>
        <p:spPr>
          <a:xfrm>
            <a:off x="6096000" y="10"/>
            <a:ext cx="6096000" cy="6857990"/>
          </a:xfrm>
          <a:noFill/>
        </p:spPr>
      </p:pic>
    </p:spTree>
    <p:extLst>
      <p:ext uri="{BB962C8B-B14F-4D97-AF65-F5344CB8AC3E}">
        <p14:creationId xmlns:p14="http://schemas.microsoft.com/office/powerpoint/2010/main" val="23579204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DC3ECEE-1603-0C41-A2E8-DDAD1484469E}"/>
              </a:ext>
            </a:extLst>
          </p:cNvPr>
          <p:cNvSpPr>
            <a:spLocks noGrp="1"/>
          </p:cNvSpPr>
          <p:nvPr>
            <p:ph type="body" sz="quarter" idx="10"/>
          </p:nvPr>
        </p:nvSpPr>
        <p:spPr/>
        <p:txBody>
          <a:bodyPr/>
          <a:lstStyle/>
          <a:p>
            <a:r>
              <a:rPr lang="en-NO"/>
              <a:t>Natur</a:t>
            </a:r>
          </a:p>
        </p:txBody>
      </p:sp>
      <p:sp>
        <p:nvSpPr>
          <p:cNvPr id="10" name="Text Placeholder 9">
            <a:extLst>
              <a:ext uri="{FF2B5EF4-FFF2-40B4-BE49-F238E27FC236}">
                <a16:creationId xmlns:a16="http://schemas.microsoft.com/office/drawing/2014/main" id="{54FF8C0C-2365-C64D-94B4-97E6C881CB6F}"/>
              </a:ext>
            </a:extLst>
          </p:cNvPr>
          <p:cNvSpPr>
            <a:spLocks noGrp="1"/>
          </p:cNvSpPr>
          <p:nvPr>
            <p:ph type="body" sz="quarter" idx="14"/>
          </p:nvPr>
        </p:nvSpPr>
        <p:spPr/>
        <p:txBody>
          <a:bodyPr/>
          <a:lstStyle/>
          <a:p>
            <a:r>
              <a:rPr lang="en-NO"/>
              <a:t>Reiseliv</a:t>
            </a:r>
          </a:p>
        </p:txBody>
      </p:sp>
      <p:sp>
        <p:nvSpPr>
          <p:cNvPr id="11" name="Text Placeholder 10">
            <a:extLst>
              <a:ext uri="{FF2B5EF4-FFF2-40B4-BE49-F238E27FC236}">
                <a16:creationId xmlns:a16="http://schemas.microsoft.com/office/drawing/2014/main" id="{3A743979-FD3B-424B-8825-3DB15651C3E7}"/>
              </a:ext>
            </a:extLst>
          </p:cNvPr>
          <p:cNvSpPr>
            <a:spLocks noGrp="1"/>
          </p:cNvSpPr>
          <p:nvPr>
            <p:ph type="body" sz="quarter" idx="15"/>
          </p:nvPr>
        </p:nvSpPr>
        <p:spPr/>
        <p:txBody>
          <a:bodyPr/>
          <a:lstStyle/>
          <a:p>
            <a:r>
              <a:rPr lang="en-NO"/>
              <a:t>Idrett</a:t>
            </a:r>
          </a:p>
        </p:txBody>
      </p:sp>
      <p:pic>
        <p:nvPicPr>
          <p:cNvPr id="13" name="Picture Placeholder 12" descr="A forest with trees and a body of water in the background&#10;&#10;Description automatically generated with low confidence">
            <a:extLst>
              <a:ext uri="{FF2B5EF4-FFF2-40B4-BE49-F238E27FC236}">
                <a16:creationId xmlns:a16="http://schemas.microsoft.com/office/drawing/2014/main" id="{6EB16224-FB19-384F-88BD-48EC867C0688}"/>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15" name="Picture Placeholder 14" descr="A person and person sitting on a bench next to a statue&#10;&#10;Description automatically generated with medium confidence">
            <a:extLst>
              <a:ext uri="{FF2B5EF4-FFF2-40B4-BE49-F238E27FC236}">
                <a16:creationId xmlns:a16="http://schemas.microsoft.com/office/drawing/2014/main" id="{D1448ABB-6DB4-374B-AF5D-37EB003682F3}"/>
              </a:ext>
            </a:extLst>
          </p:cNvPr>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17" name="Picture Placeholder 16" descr="A person's legs on a bicycle&#10;&#10;Description automatically generated with low confidence">
            <a:extLst>
              <a:ext uri="{FF2B5EF4-FFF2-40B4-BE49-F238E27FC236}">
                <a16:creationId xmlns:a16="http://schemas.microsoft.com/office/drawing/2014/main" id="{F4B5F5F8-D985-7D4B-A431-3B9AD81B67AA}"/>
              </a:ext>
            </a:extLst>
          </p:cNvPr>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021725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F9D9C1E-6D2E-A546-B0FB-5852213AA546}"/>
              </a:ext>
            </a:extLst>
          </p:cNvPr>
          <p:cNvSpPr>
            <a:spLocks noGrp="1"/>
          </p:cNvSpPr>
          <p:nvPr>
            <p:ph type="body" sz="quarter" idx="10"/>
          </p:nvPr>
        </p:nvSpPr>
        <p:spPr/>
        <p:txBody>
          <a:bodyPr/>
          <a:lstStyle/>
          <a:p>
            <a:r>
              <a:rPr lang="en-NO"/>
              <a:t>Bibliotek</a:t>
            </a:r>
          </a:p>
        </p:txBody>
      </p:sp>
      <p:sp>
        <p:nvSpPr>
          <p:cNvPr id="6" name="Text Placeholder 5">
            <a:extLst>
              <a:ext uri="{FF2B5EF4-FFF2-40B4-BE49-F238E27FC236}">
                <a16:creationId xmlns:a16="http://schemas.microsoft.com/office/drawing/2014/main" id="{D7410448-C5FF-B74D-BEFF-C3DEBFC96F85}"/>
              </a:ext>
            </a:extLst>
          </p:cNvPr>
          <p:cNvSpPr>
            <a:spLocks noGrp="1"/>
          </p:cNvSpPr>
          <p:nvPr>
            <p:ph type="body" sz="quarter" idx="14"/>
          </p:nvPr>
        </p:nvSpPr>
        <p:spPr>
          <a:xfrm>
            <a:off x="4495800" y="5055699"/>
            <a:ext cx="3200400" cy="774571"/>
          </a:xfrm>
        </p:spPr>
        <p:txBody>
          <a:bodyPr/>
          <a:lstStyle/>
          <a:p>
            <a:r>
              <a:rPr lang="en-NO"/>
              <a:t>Severdigheter, kunst</a:t>
            </a:r>
          </a:p>
          <a:p>
            <a:r>
              <a:rPr lang="en-NO"/>
              <a:t>&amp; scene</a:t>
            </a:r>
          </a:p>
        </p:txBody>
      </p:sp>
      <p:sp>
        <p:nvSpPr>
          <p:cNvPr id="7" name="Text Placeholder 6">
            <a:extLst>
              <a:ext uri="{FF2B5EF4-FFF2-40B4-BE49-F238E27FC236}">
                <a16:creationId xmlns:a16="http://schemas.microsoft.com/office/drawing/2014/main" id="{31B53F91-54B9-AB43-835F-8A205A67758C}"/>
              </a:ext>
            </a:extLst>
          </p:cNvPr>
          <p:cNvSpPr>
            <a:spLocks noGrp="1"/>
          </p:cNvSpPr>
          <p:nvPr>
            <p:ph type="body" sz="quarter" idx="15"/>
          </p:nvPr>
        </p:nvSpPr>
        <p:spPr/>
        <p:txBody>
          <a:bodyPr/>
          <a:lstStyle/>
          <a:p>
            <a:r>
              <a:rPr lang="en-NO"/>
              <a:t>Byfest</a:t>
            </a:r>
          </a:p>
        </p:txBody>
      </p:sp>
      <p:pic>
        <p:nvPicPr>
          <p:cNvPr id="9" name="Picture Placeholder 8" descr="A stack of books&#10;&#10;Description automatically generated with medium confidence">
            <a:extLst>
              <a:ext uri="{FF2B5EF4-FFF2-40B4-BE49-F238E27FC236}">
                <a16:creationId xmlns:a16="http://schemas.microsoft.com/office/drawing/2014/main" id="{30EEAFBB-4026-D84E-85F7-86EE304E6706}"/>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11" name="Picture Placeholder 10" descr="A picture containing building, outdoor, sky, house&#10;&#10;Description automatically generated">
            <a:extLst>
              <a:ext uri="{FF2B5EF4-FFF2-40B4-BE49-F238E27FC236}">
                <a16:creationId xmlns:a16="http://schemas.microsoft.com/office/drawing/2014/main" id="{97B4C7BE-F358-6945-B2CE-BD3DA7690D52}"/>
              </a:ext>
            </a:extLst>
          </p:cNvPr>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13" name="Picture Placeholder 12" descr="A picture containing person, person, outdoor, lap&#10;&#10;Description automatically generated">
            <a:extLst>
              <a:ext uri="{FF2B5EF4-FFF2-40B4-BE49-F238E27FC236}">
                <a16:creationId xmlns:a16="http://schemas.microsoft.com/office/drawing/2014/main" id="{749A351C-EDD6-3844-B018-3545DFA11DF6}"/>
              </a:ext>
            </a:extLst>
          </p:cNvPr>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837493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88312F3-1BD9-E646-88D7-874C358D48CF}"/>
              </a:ext>
              <a:ext uri="{C183D7F6-B498-43B3-948B-1728B52AA6E4}">
                <adec:decorative xmlns:adec="http://schemas.microsoft.com/office/drawing/2017/decorative" val="1"/>
              </a:ext>
            </a:extLst>
          </p:cNvPr>
          <p:cNvSpPr>
            <a:spLocks noGrp="1"/>
          </p:cNvSpPr>
          <p:nvPr>
            <p:ph type="body" sz="quarter" idx="4294967295"/>
          </p:nvPr>
        </p:nvSpPr>
        <p:spPr>
          <a:xfrm>
            <a:off x="0" y="1681163"/>
            <a:ext cx="9540875" cy="577850"/>
          </a:xfrm>
        </p:spPr>
        <p:txBody>
          <a:bodyPr/>
          <a:lstStyle/>
          <a:p>
            <a:r>
              <a:rPr lang="en-NO"/>
              <a:t>Byen Lillestrøm</a:t>
            </a:r>
          </a:p>
        </p:txBody>
      </p:sp>
    </p:spTree>
    <p:extLst>
      <p:ext uri="{BB962C8B-B14F-4D97-AF65-F5344CB8AC3E}">
        <p14:creationId xmlns:p14="http://schemas.microsoft.com/office/powerpoint/2010/main" val="25819517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Sylinder 1">
            <a:extLst>
              <a:ext uri="{FF2B5EF4-FFF2-40B4-BE49-F238E27FC236}">
                <a16:creationId xmlns:a16="http://schemas.microsoft.com/office/drawing/2014/main" id="{6192BBE0-7082-9044-958E-94C3659B03B4}"/>
              </a:ext>
            </a:extLst>
          </p:cNvPr>
          <p:cNvSpPr txBox="1"/>
          <p:nvPr/>
        </p:nvSpPr>
        <p:spPr>
          <a:xfrm>
            <a:off x="304800" y="3711895"/>
            <a:ext cx="11707906" cy="1692771"/>
          </a:xfrm>
          <a:prstGeom prst="rect">
            <a:avLst/>
          </a:prstGeom>
          <a:noFill/>
        </p:spPr>
        <p:txBody>
          <a:bodyPr wrap="square" rtlCol="0">
            <a:spAutoFit/>
          </a:bodyPr>
          <a:lstStyle/>
          <a:p>
            <a:pPr algn="ctr"/>
            <a:r>
              <a:rPr lang="nb-NO" sz="3200" b="1">
                <a:solidFill>
                  <a:srgbClr val="FFFFFF"/>
                </a:solidFill>
              </a:rPr>
              <a:t>&lt;Sett inn ditt navn&gt;</a:t>
            </a:r>
          </a:p>
          <a:p>
            <a:pPr algn="ctr"/>
            <a:r>
              <a:rPr lang="nb-NO">
                <a:solidFill>
                  <a:srgbClr val="FFFFFF"/>
                </a:solidFill>
              </a:rPr>
              <a:t>&lt;Sett inn din tittel&gt;</a:t>
            </a:r>
          </a:p>
          <a:p>
            <a:pPr algn="ctr"/>
            <a:r>
              <a:rPr lang="nb-NO">
                <a:solidFill>
                  <a:srgbClr val="FFFFFF"/>
                </a:solidFill>
              </a:rPr>
              <a:t>&lt;Sett inn din e-postadresse&gt;</a:t>
            </a:r>
          </a:p>
          <a:p>
            <a:pPr algn="ctr"/>
            <a:endParaRPr lang="nb-NO">
              <a:solidFill>
                <a:srgbClr val="FFFFFF"/>
              </a:solidFill>
            </a:endParaRPr>
          </a:p>
          <a:p>
            <a:pPr algn="ctr"/>
            <a:r>
              <a:rPr lang="nb-NO" err="1">
                <a:solidFill>
                  <a:srgbClr val="FFFFFF"/>
                </a:solidFill>
              </a:rPr>
              <a:t>www.lillestrom.kommune.no</a:t>
            </a:r>
            <a:endParaRPr lang="nb-NO">
              <a:solidFill>
                <a:srgbClr val="FFFFFF"/>
              </a:solidFill>
            </a:endParaRPr>
          </a:p>
        </p:txBody>
      </p:sp>
    </p:spTree>
    <p:extLst>
      <p:ext uri="{BB962C8B-B14F-4D97-AF65-F5344CB8AC3E}">
        <p14:creationId xmlns:p14="http://schemas.microsoft.com/office/powerpoint/2010/main" val="404118091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tema">
  <a:themeElements>
    <a:clrScheme name="Lillestrøm Kommune">
      <a:dk1>
        <a:srgbClr val="233264"/>
      </a:dk1>
      <a:lt1>
        <a:srgbClr val="A0D2B3"/>
      </a:lt1>
      <a:dk2>
        <a:srgbClr val="3C78B3"/>
      </a:dk2>
      <a:lt2>
        <a:srgbClr val="FAD2E6"/>
      </a:lt2>
      <a:accent1>
        <a:srgbClr val="F07850"/>
      </a:accent1>
      <a:accent2>
        <a:srgbClr val="FAD2E6"/>
      </a:accent2>
      <a:accent3>
        <a:srgbClr val="233264"/>
      </a:accent3>
      <a:accent4>
        <a:srgbClr val="3C78B3"/>
      </a:accent4>
      <a:accent5>
        <a:srgbClr val="A0D2B3"/>
      </a:accent5>
      <a:accent6>
        <a:srgbClr val="F0C8A0"/>
      </a:accent6>
      <a:hlink>
        <a:srgbClr val="0563C1"/>
      </a:hlink>
      <a:folHlink>
        <a:srgbClr val="0563C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25400" cap="rnd">
          <a:solidFill>
            <a:schemeClr val="tx1"/>
          </a:solidFill>
          <a:prstDash val="sysDot"/>
          <a:round/>
          <a:tailEnd type="oval" w="lg" len="lg"/>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Eksempel på powerpoint for Lillestrøm kommune med innhold og bilder" id="{FDBABBAC-FD60-934F-B9CF-74A18769786F}" vid="{D781A3DC-ADB3-E842-82E8-86780A2A727A}"/>
    </a:ext>
  </a:extLst>
</a:theme>
</file>

<file path=ppt/theme/theme2.xml><?xml version="1.0" encoding="utf-8"?>
<a:theme xmlns:a="http://schemas.openxmlformats.org/drawingml/2006/main" name="1_Lillestrøm kommune">
  <a:themeElements>
    <a:clrScheme name="Lillestrøm kommune">
      <a:dk1>
        <a:srgbClr val="233264"/>
      </a:dk1>
      <a:lt1>
        <a:srgbClr val="FFFFFF"/>
      </a:lt1>
      <a:dk2>
        <a:srgbClr val="000000"/>
      </a:dk2>
      <a:lt2>
        <a:srgbClr val="FAD2E6"/>
      </a:lt2>
      <a:accent1>
        <a:srgbClr val="3C78B4"/>
      </a:accent1>
      <a:accent2>
        <a:srgbClr val="233264"/>
      </a:accent2>
      <a:accent3>
        <a:srgbClr val="F07850"/>
      </a:accent3>
      <a:accent4>
        <a:srgbClr val="F0C8A0"/>
      </a:accent4>
      <a:accent5>
        <a:srgbClr val="FAD2E6"/>
      </a:accent5>
      <a:accent6>
        <a:srgbClr val="A0D2B4"/>
      </a:accent6>
      <a:hlink>
        <a:srgbClr val="3C78B4"/>
      </a:hlink>
      <a:folHlink>
        <a:srgbClr val="868686"/>
      </a:folHlink>
    </a:clrScheme>
    <a:fontScheme name="Arial-simple">
      <a:majorFont>
        <a:latin typeface="Arial"/>
        <a:ea typeface=""/>
        <a:cs typeface=""/>
      </a:majorFont>
      <a:minorFont>
        <a:latin typeface="Arial"/>
        <a:ea typeface=""/>
        <a:cs typeface=""/>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ksempel på powerpoint for Lillestrøm kommune med innhold og bilder" id="{FDBABBAC-FD60-934F-B9CF-74A18769786F}" vid="{5825CDC1-C2CA-8B4E-BFDC-E5BB356DF5B7}"/>
    </a:ext>
  </a:extLst>
</a:theme>
</file>

<file path=ppt/theme/theme3.xml><?xml version="1.0" encoding="utf-8"?>
<a:theme xmlns:a="http://schemas.openxmlformats.org/drawingml/2006/main" name="Office-tema">
  <a:themeElements>
    <a:clrScheme name="Lillestrøm Kommune">
      <a:dk1>
        <a:srgbClr val="233264"/>
      </a:dk1>
      <a:lt1>
        <a:srgbClr val="A0D2B3"/>
      </a:lt1>
      <a:dk2>
        <a:srgbClr val="3C78B3"/>
      </a:dk2>
      <a:lt2>
        <a:srgbClr val="FAD2E6"/>
      </a:lt2>
      <a:accent1>
        <a:srgbClr val="F07850"/>
      </a:accent1>
      <a:accent2>
        <a:srgbClr val="FAD2E6"/>
      </a:accent2>
      <a:accent3>
        <a:srgbClr val="233264"/>
      </a:accent3>
      <a:accent4>
        <a:srgbClr val="3C78B3"/>
      </a:accent4>
      <a:accent5>
        <a:srgbClr val="A0D2B3"/>
      </a:accent5>
      <a:accent6>
        <a:srgbClr val="F0C8A0"/>
      </a:accent6>
      <a:hlink>
        <a:srgbClr val="0563C1"/>
      </a:hlink>
      <a:folHlink>
        <a:srgbClr val="0563C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25400" cap="rnd">
          <a:solidFill>
            <a:schemeClr val="tx1"/>
          </a:solidFill>
          <a:prstDash val="sysDot"/>
          <a:round/>
          <a:tailEnd type="oval" w="lg" len="lg"/>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Eksempel på powerpoint for Lillestrøm kommune med innhold og bilder" id="{FDBABBAC-FD60-934F-B9CF-74A18769786F}" vid="{80F561F7-90F5-EF49-A85F-F3979DF0D436}"/>
    </a:ext>
  </a:extLst>
</a:theme>
</file>

<file path=ppt/theme/theme4.xml><?xml version="1.0" encoding="utf-8"?>
<a:theme xmlns:a="http://schemas.openxmlformats.org/drawingml/2006/main" name="11_Lillestrøm kommune">
  <a:themeElements>
    <a:clrScheme name="Lillestrøm kommune">
      <a:dk1>
        <a:srgbClr val="233264"/>
      </a:dk1>
      <a:lt1>
        <a:srgbClr val="FFFFFF"/>
      </a:lt1>
      <a:dk2>
        <a:srgbClr val="000000"/>
      </a:dk2>
      <a:lt2>
        <a:srgbClr val="FAD2E6"/>
      </a:lt2>
      <a:accent1>
        <a:srgbClr val="3C78B4"/>
      </a:accent1>
      <a:accent2>
        <a:srgbClr val="233264"/>
      </a:accent2>
      <a:accent3>
        <a:srgbClr val="F07850"/>
      </a:accent3>
      <a:accent4>
        <a:srgbClr val="F0C8A0"/>
      </a:accent4>
      <a:accent5>
        <a:srgbClr val="FAD2E6"/>
      </a:accent5>
      <a:accent6>
        <a:srgbClr val="A0D2B4"/>
      </a:accent6>
      <a:hlink>
        <a:srgbClr val="3C78B4"/>
      </a:hlink>
      <a:folHlink>
        <a:srgbClr val="868686"/>
      </a:folHlink>
    </a:clrScheme>
    <a:fontScheme name="Arial-simple">
      <a:majorFont>
        <a:latin typeface="Arial"/>
        <a:ea typeface=""/>
        <a:cs typeface=""/>
      </a:majorFont>
      <a:minorFont>
        <a:latin typeface="Arial"/>
        <a:ea typeface=""/>
        <a:cs typeface=""/>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ksempel på powerpoint for Lillestrøm kommune med innhold og bilder" id="{FDBABBAC-FD60-934F-B9CF-74A18769786F}" vid="{6C240B6E-962A-DA4D-A6C5-F1088CB1C864}"/>
    </a:ext>
  </a:extLst>
</a:theme>
</file>

<file path=ppt/theme/theme5.xml><?xml version="1.0" encoding="utf-8"?>
<a:theme xmlns:a="http://schemas.openxmlformats.org/drawingml/2006/main" name="Lillestrøm kommune">
  <a:themeElements>
    <a:clrScheme name="Lillestrøm kommune">
      <a:dk1>
        <a:srgbClr val="233264"/>
      </a:dk1>
      <a:lt1>
        <a:srgbClr val="FFFFFF"/>
      </a:lt1>
      <a:dk2>
        <a:srgbClr val="000000"/>
      </a:dk2>
      <a:lt2>
        <a:srgbClr val="FAD2E6"/>
      </a:lt2>
      <a:accent1>
        <a:srgbClr val="3C78B4"/>
      </a:accent1>
      <a:accent2>
        <a:srgbClr val="233264"/>
      </a:accent2>
      <a:accent3>
        <a:srgbClr val="F07850"/>
      </a:accent3>
      <a:accent4>
        <a:srgbClr val="F0C8A0"/>
      </a:accent4>
      <a:accent5>
        <a:srgbClr val="FAD2E6"/>
      </a:accent5>
      <a:accent6>
        <a:srgbClr val="A0D2B4"/>
      </a:accent6>
      <a:hlink>
        <a:srgbClr val="3C78B4"/>
      </a:hlink>
      <a:folHlink>
        <a:srgbClr val="868686"/>
      </a:folHlink>
    </a:clrScheme>
    <a:fontScheme name="Arial-simple">
      <a:majorFont>
        <a:latin typeface="Arial"/>
        <a:ea typeface=""/>
        <a:cs typeface=""/>
      </a:majorFont>
      <a:minorFont>
        <a:latin typeface="Arial"/>
        <a:ea typeface=""/>
        <a:cs typeface=""/>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ksempel på powerpoint for Lillestrøm kommune med innhold og bilder" id="{FDBABBAC-FD60-934F-B9CF-74A18769786F}" vid="{F970F96E-B1DC-E64C-8666-03A2A72DB9E3}"/>
    </a:ext>
  </a:extLst>
</a:theme>
</file>

<file path=ppt/theme/theme6.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97ACE0E35A6047A4CE6CA8DC2CA8E0" ma:contentTypeVersion="4" ma:contentTypeDescription="Create a new document." ma:contentTypeScope="" ma:versionID="42a380ba9039817f8df97ba2fb467509">
  <xsd:schema xmlns:xsd="http://www.w3.org/2001/XMLSchema" xmlns:xs="http://www.w3.org/2001/XMLSchema" xmlns:p="http://schemas.microsoft.com/office/2006/metadata/properties" xmlns:ns2="0573aaff-0450-49f9-ad74-222b62760934" targetNamespace="http://schemas.microsoft.com/office/2006/metadata/properties" ma:root="true" ma:fieldsID="9b1aeb4d70dcdf28475cb7a7b44cc370" ns2:_="">
    <xsd:import namespace="0573aaff-0450-49f9-ad74-222b6276093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73aaff-0450-49f9-ad74-222b627609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5B09F6-ABD5-476C-B159-54FF1A3FEC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73aaff-0450-49f9-ad74-222b6276093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8541A0-872E-4A3B-A8F9-E752F9C042FB}">
  <ds:schemaRefs>
    <ds:schemaRef ds:uri="84a77f1c-5ac5-48f5-bc49-7e8688b34294"/>
    <ds:schemaRef ds:uri="926288b5-cdd0-4b16-95e1-25bee72166c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527DEC9-5579-453A-909F-2F49B5C4AE5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TotalTime>
  <Words>3111</Words>
  <Application>Microsoft Macintosh PowerPoint</Application>
  <PresentationFormat>Widescreen</PresentationFormat>
  <Paragraphs>338</Paragraphs>
  <Slides>43</Slides>
  <Notes>27</Notes>
  <HiddenSlides>1</HiddenSlides>
  <MMClips>5</MMClips>
  <ScaleCrop>false</ScaleCrop>
  <HeadingPairs>
    <vt:vector size="8" baseType="variant">
      <vt:variant>
        <vt:lpstr>Brukte skrifter</vt:lpstr>
      </vt:variant>
      <vt:variant>
        <vt:i4>4</vt:i4>
      </vt:variant>
      <vt:variant>
        <vt:lpstr>Tema</vt:lpstr>
      </vt:variant>
      <vt:variant>
        <vt:i4>5</vt:i4>
      </vt:variant>
      <vt:variant>
        <vt:lpstr>Innebygde OLE-servere</vt:lpstr>
      </vt:variant>
      <vt:variant>
        <vt:i4>1</vt:i4>
      </vt:variant>
      <vt:variant>
        <vt:lpstr>Lysbildetitler</vt:lpstr>
      </vt:variant>
      <vt:variant>
        <vt:i4>43</vt:i4>
      </vt:variant>
    </vt:vector>
  </HeadingPairs>
  <TitlesOfParts>
    <vt:vector size="53" baseType="lpstr">
      <vt:lpstr>Arial</vt:lpstr>
      <vt:lpstr>Calibri</vt:lpstr>
      <vt:lpstr>Open sans</vt:lpstr>
      <vt:lpstr>Times New Roman</vt:lpstr>
      <vt:lpstr>Office-tema</vt:lpstr>
      <vt:lpstr>1_Lillestrøm kommune</vt:lpstr>
      <vt:lpstr>Office-tema</vt:lpstr>
      <vt:lpstr>11_Lillestrøm kommune</vt:lpstr>
      <vt:lpstr>Lillestrøm kommune</vt:lpstr>
      <vt:lpstr>think-cell Slide</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
  <cp:lastModifiedBy>Catrine Hovland Ottervig</cp:lastModifiedBy>
  <cp:revision>10</cp:revision>
  <dcterms:created xsi:type="dcterms:W3CDTF">2026-05-27T08:54:47Z</dcterms:created>
  <dcterms:modified xsi:type="dcterms:W3CDTF">2026-06-29T09:02:59Z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0x0101004E97ACE0E35A6047A4CE6CA8DC2CA8E0</vt:lpwstr>
  </property>
</Properties>
</file>